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353" r:id="rId4"/>
    <p:sldId id="348" r:id="rId5"/>
    <p:sldId id="347" r:id="rId6"/>
    <p:sldId id="313" r:id="rId7"/>
    <p:sldId id="321" r:id="rId8"/>
    <p:sldId id="358" r:id="rId9"/>
    <p:sldId id="328" r:id="rId10"/>
    <p:sldId id="359" r:id="rId11"/>
    <p:sldId id="360" r:id="rId12"/>
    <p:sldId id="336" r:id="rId13"/>
    <p:sldId id="307" r:id="rId14"/>
    <p:sldId id="298" r:id="rId15"/>
    <p:sldId id="3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5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6" y="1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CCDD2-CDCB-A94B-BB67-06A809249B9C}" type="datetimeFigureOut">
              <a:rPr lang="en-US" smtClean="0"/>
              <a:t>9/28/24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8353F-FF33-5A4A-B1D1-B6B9795D9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7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403A8F59-50B4-4306-BC0F-A030DC3C7E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852CA7D4-0960-4308-9B99-2F50C219E3A8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xmlns="" id="{95892272-F1A0-474B-8624-D0C89598864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2BCA52AC-2B25-4DEE-886E-E6835D09969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xmlns="" id="{D38906DC-52A8-4352-9F0C-5093FADA2BB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xmlns="" id="{34768B45-7144-4394-A589-14D5DFF024A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xmlns="" id="{C1D6DBC0-B46D-47A2-9045-ED529395477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D6C7283-76F9-4083-9BAB-E653AF098B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02271"/>
            <a:ext cx="2152765" cy="3524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40EFD1ED-BBAA-422B-B1F5-4C3BE430D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D121F06-5760-450E-9F87-BBB7B1CBC0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AFCDB5-2AFC-40F8-ABB6-7933BBED986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E04A0926-76DC-434C-A0AC-4383A6DCCB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3793D1B-11C7-40D2-A10A-92348FF26086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E8ECD7-6A2F-4DFD-8E11-4A7B458E07CB}"/>
              </a:ext>
            </a:extLst>
          </p:cNvPr>
          <p:cNvGrpSpPr/>
          <p:nvPr userDrawn="1"/>
        </p:nvGrpSpPr>
        <p:grpSpPr>
          <a:xfrm>
            <a:off x="3295523" y="1504766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ACFCA658-C25D-4A86-9B05-53A5C5C8BAD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24B16A33-2EE5-4D0A-AADF-6A5BBD54081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6EFBE3F-6AF5-482A-980B-513EA1442CD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17A2EE4-8538-4B7F-B63B-51D28F4D8E1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BF27D07-F44A-45D6-BFD7-ADB18A9A616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D32E256-4036-4076-B6C2-148EA007E2C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8C57632-4ACA-40AA-B53B-E26ABD3BA9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28F235E4-2EAD-4175-8A79-AC0519D944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2E9C5C3-0C0E-43A7-B578-C245B80FC17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3B576379-DFDE-4208-B35C-D88877BCF41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C4BD73E4-A2DA-49EC-8A79-B50D94CFFD8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DF2A865-5D00-43F0-A924-A723EAB4D9E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7622A8FF-8C31-40DF-848B-D3B24BF8C0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8029" y="1677606"/>
            <a:ext cx="4124421" cy="2482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49C1479A-D7B7-4790-B67F-5343FB703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9D88141-DF0A-4F75-B1A4-E9B0AA53C529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oundRect">
            <a:avLst>
              <a:gd name="adj" fmla="val 4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9D97CC20-4157-461F-BB22-6C14C42616B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oundRect">
            <a:avLst>
              <a:gd name="adj" fmla="val 268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AC73DE2A-F981-417B-817C-7A687C7906A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346462" y="0"/>
            <a:ext cx="9486855" cy="4547240"/>
          </a:xfrm>
          <a:custGeom>
            <a:avLst/>
            <a:gdLst>
              <a:gd name="connsiteX0" fmla="*/ 7412695 w 9486855"/>
              <a:gd name="connsiteY0" fmla="*/ 0 h 4547240"/>
              <a:gd name="connsiteX1" fmla="*/ 8025160 w 9486855"/>
              <a:gd name="connsiteY1" fmla="*/ 0 h 4547240"/>
              <a:gd name="connsiteX2" fmla="*/ 7781039 w 9486855"/>
              <a:gd name="connsiteY2" fmla="*/ 294875 h 4547240"/>
              <a:gd name="connsiteX3" fmla="*/ 7726126 w 9486855"/>
              <a:gd name="connsiteY3" fmla="*/ 258215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3705338 w 9486855"/>
              <a:gd name="connsiteY14" fmla="*/ 0 h 4547240"/>
              <a:gd name="connsiteX15" fmla="*/ 4826842 w 9486855"/>
              <a:gd name="connsiteY15" fmla="*/ 0 h 4547240"/>
              <a:gd name="connsiteX16" fmla="*/ 9453939 w 9486855"/>
              <a:gd name="connsiteY16" fmla="*/ 3811964 h 4547240"/>
              <a:gd name="connsiteX17" fmla="*/ 9486855 w 9486855"/>
              <a:gd name="connsiteY17" fmla="*/ 3845156 h 4547240"/>
              <a:gd name="connsiteX18" fmla="*/ 9037976 w 9486855"/>
              <a:gd name="connsiteY18" fmla="*/ 4387359 h 4547240"/>
              <a:gd name="connsiteX19" fmla="*/ 9000514 w 9486855"/>
              <a:gd name="connsiteY19" fmla="*/ 4362349 h 4547240"/>
              <a:gd name="connsiteX20" fmla="*/ 2469555 w 9486855"/>
              <a:gd name="connsiteY20" fmla="*/ 0 h 4547240"/>
              <a:gd name="connsiteX21" fmla="*/ 3591059 w 9486855"/>
              <a:gd name="connsiteY21" fmla="*/ 0 h 4547240"/>
              <a:gd name="connsiteX22" fmla="*/ 7399197 w 9486855"/>
              <a:gd name="connsiteY22" fmla="*/ 3137277 h 4547240"/>
              <a:gd name="connsiteX23" fmla="*/ 7416431 w 9486855"/>
              <a:gd name="connsiteY23" fmla="*/ 3154229 h 4547240"/>
              <a:gd name="connsiteX24" fmla="*/ 6964295 w 9486855"/>
              <a:gd name="connsiteY24" fmla="*/ 3700365 h 4547240"/>
              <a:gd name="connsiteX25" fmla="*/ 6945772 w 9486855"/>
              <a:gd name="connsiteY25" fmla="*/ 3687663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0 w 9486855"/>
              <a:gd name="connsiteY30" fmla="*/ 0 h 4547240"/>
              <a:gd name="connsiteX31" fmla="*/ 1119492 w 9486855"/>
              <a:gd name="connsiteY31" fmla="*/ 0 h 4547240"/>
              <a:gd name="connsiteX32" fmla="*/ 5077250 w 9486855"/>
              <a:gd name="connsiteY32" fmla="*/ 3260539 h 4547240"/>
              <a:gd name="connsiteX33" fmla="*/ 4622500 w 9486855"/>
              <a:gd name="connsiteY33" fmla="*/ 3809833 h 4547240"/>
              <a:gd name="connsiteX34" fmla="*/ 8977 w 9486855"/>
              <a:gd name="connsiteY34" fmla="*/ 9054 h 4547240"/>
              <a:gd name="connsiteX0" fmla="*/ 7412695 w 9486855"/>
              <a:gd name="connsiteY0" fmla="*/ 0 h 4547240"/>
              <a:gd name="connsiteX1" fmla="*/ 7781039 w 9486855"/>
              <a:gd name="connsiteY1" fmla="*/ 294875 h 4547240"/>
              <a:gd name="connsiteX2" fmla="*/ 7726126 w 9486855"/>
              <a:gd name="connsiteY2" fmla="*/ 258215 h 4547240"/>
              <a:gd name="connsiteX3" fmla="*/ 7412695 w 9486855"/>
              <a:gd name="connsiteY3" fmla="*/ 0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6176909 w 9486855"/>
              <a:gd name="connsiteY8" fmla="*/ 0 h 4547240"/>
              <a:gd name="connsiteX9" fmla="*/ 4941124 w 9486855"/>
              <a:gd name="connsiteY9" fmla="*/ 0 h 4547240"/>
              <a:gd name="connsiteX10" fmla="*/ 6062628 w 9486855"/>
              <a:gd name="connsiteY10" fmla="*/ 0 h 4547240"/>
              <a:gd name="connsiteX11" fmla="*/ 9064045 w 9486855"/>
              <a:gd name="connsiteY11" fmla="*/ 2472672 h 4547240"/>
              <a:gd name="connsiteX12" fmla="*/ 9084635 w 9486855"/>
              <a:gd name="connsiteY12" fmla="*/ 2493435 h 4547240"/>
              <a:gd name="connsiteX13" fmla="*/ 8633516 w 9486855"/>
              <a:gd name="connsiteY13" fmla="*/ 3038344 h 4547240"/>
              <a:gd name="connsiteX14" fmla="*/ 8610619 w 9486855"/>
              <a:gd name="connsiteY14" fmla="*/ 3023058 h 4547240"/>
              <a:gd name="connsiteX15" fmla="*/ 4941124 w 9486855"/>
              <a:gd name="connsiteY15" fmla="*/ 0 h 4547240"/>
              <a:gd name="connsiteX16" fmla="*/ 3705338 w 9486855"/>
              <a:gd name="connsiteY16" fmla="*/ 0 h 4547240"/>
              <a:gd name="connsiteX17" fmla="*/ 4826842 w 9486855"/>
              <a:gd name="connsiteY17" fmla="*/ 0 h 4547240"/>
              <a:gd name="connsiteX18" fmla="*/ 9453939 w 9486855"/>
              <a:gd name="connsiteY18" fmla="*/ 3811964 h 4547240"/>
              <a:gd name="connsiteX19" fmla="*/ 9486855 w 9486855"/>
              <a:gd name="connsiteY19" fmla="*/ 3845156 h 4547240"/>
              <a:gd name="connsiteX20" fmla="*/ 9037976 w 9486855"/>
              <a:gd name="connsiteY20" fmla="*/ 4387359 h 4547240"/>
              <a:gd name="connsiteX21" fmla="*/ 9000514 w 9486855"/>
              <a:gd name="connsiteY21" fmla="*/ 4362349 h 4547240"/>
              <a:gd name="connsiteX22" fmla="*/ 3705338 w 9486855"/>
              <a:gd name="connsiteY22" fmla="*/ 0 h 4547240"/>
              <a:gd name="connsiteX23" fmla="*/ 2469555 w 9486855"/>
              <a:gd name="connsiteY23" fmla="*/ 0 h 4547240"/>
              <a:gd name="connsiteX24" fmla="*/ 3591059 w 9486855"/>
              <a:gd name="connsiteY24" fmla="*/ 0 h 4547240"/>
              <a:gd name="connsiteX25" fmla="*/ 7399197 w 9486855"/>
              <a:gd name="connsiteY25" fmla="*/ 3137277 h 4547240"/>
              <a:gd name="connsiteX26" fmla="*/ 7416431 w 9486855"/>
              <a:gd name="connsiteY26" fmla="*/ 3154229 h 4547240"/>
              <a:gd name="connsiteX27" fmla="*/ 6964295 w 9486855"/>
              <a:gd name="connsiteY27" fmla="*/ 3700365 h 4547240"/>
              <a:gd name="connsiteX28" fmla="*/ 6945772 w 9486855"/>
              <a:gd name="connsiteY28" fmla="*/ 3687663 h 4547240"/>
              <a:gd name="connsiteX29" fmla="*/ 2469555 w 9486855"/>
              <a:gd name="connsiteY29" fmla="*/ 0 h 4547240"/>
              <a:gd name="connsiteX30" fmla="*/ 1233769 w 9486855"/>
              <a:gd name="connsiteY30" fmla="*/ 0 h 4547240"/>
              <a:gd name="connsiteX31" fmla="*/ 2355273 w 9486855"/>
              <a:gd name="connsiteY31" fmla="*/ 0 h 4547240"/>
              <a:gd name="connsiteX32" fmla="*/ 7208121 w 9486855"/>
              <a:gd name="connsiteY32" fmla="*/ 3997945 h 4547240"/>
              <a:gd name="connsiteX33" fmla="*/ 6753370 w 9486855"/>
              <a:gd name="connsiteY33" fmla="*/ 4547240 h 4547240"/>
              <a:gd name="connsiteX34" fmla="*/ 1233769 w 9486855"/>
              <a:gd name="connsiteY34" fmla="*/ 0 h 4547240"/>
              <a:gd name="connsiteX35" fmla="*/ 0 w 9486855"/>
              <a:gd name="connsiteY35" fmla="*/ 0 h 4547240"/>
              <a:gd name="connsiteX36" fmla="*/ 1119492 w 9486855"/>
              <a:gd name="connsiteY36" fmla="*/ 0 h 4547240"/>
              <a:gd name="connsiteX37" fmla="*/ 5077250 w 9486855"/>
              <a:gd name="connsiteY37" fmla="*/ 3260539 h 4547240"/>
              <a:gd name="connsiteX38" fmla="*/ 4622500 w 9486855"/>
              <a:gd name="connsiteY38" fmla="*/ 3809833 h 4547240"/>
              <a:gd name="connsiteX39" fmla="*/ 8977 w 9486855"/>
              <a:gd name="connsiteY39" fmla="*/ 9054 h 4547240"/>
              <a:gd name="connsiteX40" fmla="*/ 0 w 9486855"/>
              <a:gd name="connsiteY40" fmla="*/ 0 h 4547240"/>
              <a:gd name="connsiteX0" fmla="*/ 7412695 w 9486855"/>
              <a:gd name="connsiteY0" fmla="*/ 0 h 4547240"/>
              <a:gd name="connsiteX1" fmla="*/ 7726126 w 9486855"/>
              <a:gd name="connsiteY1" fmla="*/ 258215 h 4547240"/>
              <a:gd name="connsiteX2" fmla="*/ 7412695 w 9486855"/>
              <a:gd name="connsiteY2" fmla="*/ 0 h 4547240"/>
              <a:gd name="connsiteX3" fmla="*/ 6176909 w 9486855"/>
              <a:gd name="connsiteY3" fmla="*/ 0 h 4547240"/>
              <a:gd name="connsiteX4" fmla="*/ 7298411 w 9486855"/>
              <a:gd name="connsiteY4" fmla="*/ 0 h 4547240"/>
              <a:gd name="connsiteX5" fmla="*/ 8325765 w 9486855"/>
              <a:gd name="connsiteY5" fmla="*/ 846370 h 4547240"/>
              <a:gd name="connsiteX6" fmla="*/ 7871015 w 9486855"/>
              <a:gd name="connsiteY6" fmla="*/ 1395664 h 4547240"/>
              <a:gd name="connsiteX7" fmla="*/ 6176909 w 9486855"/>
              <a:gd name="connsiteY7" fmla="*/ 0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4941124 w 9486855"/>
              <a:gd name="connsiteY14" fmla="*/ 0 h 4547240"/>
              <a:gd name="connsiteX15" fmla="*/ 3705338 w 9486855"/>
              <a:gd name="connsiteY15" fmla="*/ 0 h 4547240"/>
              <a:gd name="connsiteX16" fmla="*/ 4826842 w 9486855"/>
              <a:gd name="connsiteY16" fmla="*/ 0 h 4547240"/>
              <a:gd name="connsiteX17" fmla="*/ 9453939 w 9486855"/>
              <a:gd name="connsiteY17" fmla="*/ 3811964 h 4547240"/>
              <a:gd name="connsiteX18" fmla="*/ 9486855 w 9486855"/>
              <a:gd name="connsiteY18" fmla="*/ 3845156 h 4547240"/>
              <a:gd name="connsiteX19" fmla="*/ 9037976 w 9486855"/>
              <a:gd name="connsiteY19" fmla="*/ 4387359 h 4547240"/>
              <a:gd name="connsiteX20" fmla="*/ 9000514 w 9486855"/>
              <a:gd name="connsiteY20" fmla="*/ 4362349 h 4547240"/>
              <a:gd name="connsiteX21" fmla="*/ 3705338 w 9486855"/>
              <a:gd name="connsiteY21" fmla="*/ 0 h 4547240"/>
              <a:gd name="connsiteX22" fmla="*/ 2469555 w 9486855"/>
              <a:gd name="connsiteY22" fmla="*/ 0 h 4547240"/>
              <a:gd name="connsiteX23" fmla="*/ 3591059 w 9486855"/>
              <a:gd name="connsiteY23" fmla="*/ 0 h 4547240"/>
              <a:gd name="connsiteX24" fmla="*/ 7399197 w 9486855"/>
              <a:gd name="connsiteY24" fmla="*/ 3137277 h 4547240"/>
              <a:gd name="connsiteX25" fmla="*/ 7416431 w 9486855"/>
              <a:gd name="connsiteY25" fmla="*/ 3154229 h 4547240"/>
              <a:gd name="connsiteX26" fmla="*/ 6964295 w 9486855"/>
              <a:gd name="connsiteY26" fmla="*/ 3700365 h 4547240"/>
              <a:gd name="connsiteX27" fmla="*/ 6945772 w 9486855"/>
              <a:gd name="connsiteY27" fmla="*/ 3687663 h 4547240"/>
              <a:gd name="connsiteX28" fmla="*/ 2469555 w 9486855"/>
              <a:gd name="connsiteY28" fmla="*/ 0 h 4547240"/>
              <a:gd name="connsiteX29" fmla="*/ 1233769 w 9486855"/>
              <a:gd name="connsiteY29" fmla="*/ 0 h 4547240"/>
              <a:gd name="connsiteX30" fmla="*/ 2355273 w 9486855"/>
              <a:gd name="connsiteY30" fmla="*/ 0 h 4547240"/>
              <a:gd name="connsiteX31" fmla="*/ 7208121 w 9486855"/>
              <a:gd name="connsiteY31" fmla="*/ 3997945 h 4547240"/>
              <a:gd name="connsiteX32" fmla="*/ 6753370 w 9486855"/>
              <a:gd name="connsiteY32" fmla="*/ 4547240 h 4547240"/>
              <a:gd name="connsiteX33" fmla="*/ 1233769 w 9486855"/>
              <a:gd name="connsiteY33" fmla="*/ 0 h 4547240"/>
              <a:gd name="connsiteX34" fmla="*/ 0 w 9486855"/>
              <a:gd name="connsiteY34" fmla="*/ 0 h 4547240"/>
              <a:gd name="connsiteX35" fmla="*/ 1119492 w 9486855"/>
              <a:gd name="connsiteY35" fmla="*/ 0 h 4547240"/>
              <a:gd name="connsiteX36" fmla="*/ 5077250 w 9486855"/>
              <a:gd name="connsiteY36" fmla="*/ 3260539 h 4547240"/>
              <a:gd name="connsiteX37" fmla="*/ 4622500 w 9486855"/>
              <a:gd name="connsiteY37" fmla="*/ 3809833 h 4547240"/>
              <a:gd name="connsiteX38" fmla="*/ 8977 w 9486855"/>
              <a:gd name="connsiteY38" fmla="*/ 9054 h 4547240"/>
              <a:gd name="connsiteX39" fmla="*/ 0 w 9486855"/>
              <a:gd name="connsiteY39" fmla="*/ 0 h 4547240"/>
              <a:gd name="connsiteX0" fmla="*/ 6176909 w 9486855"/>
              <a:gd name="connsiteY0" fmla="*/ 0 h 4547240"/>
              <a:gd name="connsiteX1" fmla="*/ 7298411 w 9486855"/>
              <a:gd name="connsiteY1" fmla="*/ 0 h 4547240"/>
              <a:gd name="connsiteX2" fmla="*/ 8325765 w 9486855"/>
              <a:gd name="connsiteY2" fmla="*/ 846370 h 4547240"/>
              <a:gd name="connsiteX3" fmla="*/ 7871015 w 9486855"/>
              <a:gd name="connsiteY3" fmla="*/ 1395664 h 4547240"/>
              <a:gd name="connsiteX4" fmla="*/ 6176909 w 9486855"/>
              <a:gd name="connsiteY4" fmla="*/ 0 h 4547240"/>
              <a:gd name="connsiteX5" fmla="*/ 4941124 w 9486855"/>
              <a:gd name="connsiteY5" fmla="*/ 0 h 4547240"/>
              <a:gd name="connsiteX6" fmla="*/ 6062628 w 9486855"/>
              <a:gd name="connsiteY6" fmla="*/ 0 h 4547240"/>
              <a:gd name="connsiteX7" fmla="*/ 9064045 w 9486855"/>
              <a:gd name="connsiteY7" fmla="*/ 2472672 h 4547240"/>
              <a:gd name="connsiteX8" fmla="*/ 9084635 w 9486855"/>
              <a:gd name="connsiteY8" fmla="*/ 2493435 h 4547240"/>
              <a:gd name="connsiteX9" fmla="*/ 8633516 w 9486855"/>
              <a:gd name="connsiteY9" fmla="*/ 3038344 h 4547240"/>
              <a:gd name="connsiteX10" fmla="*/ 8610619 w 9486855"/>
              <a:gd name="connsiteY10" fmla="*/ 3023058 h 4547240"/>
              <a:gd name="connsiteX11" fmla="*/ 4941124 w 9486855"/>
              <a:gd name="connsiteY11" fmla="*/ 0 h 4547240"/>
              <a:gd name="connsiteX12" fmla="*/ 3705338 w 9486855"/>
              <a:gd name="connsiteY12" fmla="*/ 0 h 4547240"/>
              <a:gd name="connsiteX13" fmla="*/ 4826842 w 9486855"/>
              <a:gd name="connsiteY13" fmla="*/ 0 h 4547240"/>
              <a:gd name="connsiteX14" fmla="*/ 9453939 w 9486855"/>
              <a:gd name="connsiteY14" fmla="*/ 3811964 h 4547240"/>
              <a:gd name="connsiteX15" fmla="*/ 9486855 w 9486855"/>
              <a:gd name="connsiteY15" fmla="*/ 3845156 h 4547240"/>
              <a:gd name="connsiteX16" fmla="*/ 9037976 w 9486855"/>
              <a:gd name="connsiteY16" fmla="*/ 4387359 h 4547240"/>
              <a:gd name="connsiteX17" fmla="*/ 9000514 w 9486855"/>
              <a:gd name="connsiteY17" fmla="*/ 4362349 h 4547240"/>
              <a:gd name="connsiteX18" fmla="*/ 3705338 w 9486855"/>
              <a:gd name="connsiteY18" fmla="*/ 0 h 4547240"/>
              <a:gd name="connsiteX19" fmla="*/ 2469555 w 9486855"/>
              <a:gd name="connsiteY19" fmla="*/ 0 h 4547240"/>
              <a:gd name="connsiteX20" fmla="*/ 3591059 w 9486855"/>
              <a:gd name="connsiteY20" fmla="*/ 0 h 4547240"/>
              <a:gd name="connsiteX21" fmla="*/ 7399197 w 9486855"/>
              <a:gd name="connsiteY21" fmla="*/ 3137277 h 4547240"/>
              <a:gd name="connsiteX22" fmla="*/ 7416431 w 9486855"/>
              <a:gd name="connsiteY22" fmla="*/ 3154229 h 4547240"/>
              <a:gd name="connsiteX23" fmla="*/ 6964295 w 9486855"/>
              <a:gd name="connsiteY23" fmla="*/ 3700365 h 4547240"/>
              <a:gd name="connsiteX24" fmla="*/ 6945772 w 9486855"/>
              <a:gd name="connsiteY24" fmla="*/ 3687663 h 4547240"/>
              <a:gd name="connsiteX25" fmla="*/ 2469555 w 9486855"/>
              <a:gd name="connsiteY25" fmla="*/ 0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1233769 w 9486855"/>
              <a:gd name="connsiteY30" fmla="*/ 0 h 4547240"/>
              <a:gd name="connsiteX31" fmla="*/ 0 w 9486855"/>
              <a:gd name="connsiteY31" fmla="*/ 0 h 4547240"/>
              <a:gd name="connsiteX32" fmla="*/ 1119492 w 9486855"/>
              <a:gd name="connsiteY32" fmla="*/ 0 h 4547240"/>
              <a:gd name="connsiteX33" fmla="*/ 5077250 w 9486855"/>
              <a:gd name="connsiteY33" fmla="*/ 3260539 h 4547240"/>
              <a:gd name="connsiteX34" fmla="*/ 4622500 w 9486855"/>
              <a:gd name="connsiteY34" fmla="*/ 3809833 h 4547240"/>
              <a:gd name="connsiteX35" fmla="*/ 8977 w 9486855"/>
              <a:gd name="connsiteY35" fmla="*/ 9054 h 4547240"/>
              <a:gd name="connsiteX36" fmla="*/ 0 w 9486855"/>
              <a:gd name="connsiteY36" fmla="*/ 0 h 45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86855" h="4547240">
                <a:moveTo>
                  <a:pt x="6176909" y="0"/>
                </a:moveTo>
                <a:lnTo>
                  <a:pt x="7298411" y="0"/>
                </a:lnTo>
                <a:lnTo>
                  <a:pt x="8325765" y="846370"/>
                </a:lnTo>
                <a:lnTo>
                  <a:pt x="7871015" y="1395664"/>
                </a:lnTo>
                <a:lnTo>
                  <a:pt x="6176909" y="0"/>
                </a:lnTo>
                <a:close/>
                <a:moveTo>
                  <a:pt x="4941124" y="0"/>
                </a:moveTo>
                <a:lnTo>
                  <a:pt x="6062628" y="0"/>
                </a:lnTo>
                <a:lnTo>
                  <a:pt x="9064045" y="2472672"/>
                </a:lnTo>
                <a:lnTo>
                  <a:pt x="9084635" y="2493435"/>
                </a:lnTo>
                <a:lnTo>
                  <a:pt x="8633516" y="3038344"/>
                </a:lnTo>
                <a:lnTo>
                  <a:pt x="8610619" y="3023058"/>
                </a:lnTo>
                <a:lnTo>
                  <a:pt x="4941124" y="0"/>
                </a:lnTo>
                <a:close/>
                <a:moveTo>
                  <a:pt x="3705338" y="0"/>
                </a:moveTo>
                <a:lnTo>
                  <a:pt x="4826842" y="0"/>
                </a:lnTo>
                <a:lnTo>
                  <a:pt x="9453939" y="3811964"/>
                </a:lnTo>
                <a:lnTo>
                  <a:pt x="9486855" y="3845156"/>
                </a:lnTo>
                <a:lnTo>
                  <a:pt x="9037976" y="4387359"/>
                </a:lnTo>
                <a:lnTo>
                  <a:pt x="9000514" y="4362349"/>
                </a:lnTo>
                <a:lnTo>
                  <a:pt x="3705338" y="0"/>
                </a:lnTo>
                <a:close/>
                <a:moveTo>
                  <a:pt x="2469555" y="0"/>
                </a:moveTo>
                <a:lnTo>
                  <a:pt x="3591059" y="0"/>
                </a:lnTo>
                <a:lnTo>
                  <a:pt x="7399197" y="3137277"/>
                </a:lnTo>
                <a:lnTo>
                  <a:pt x="7416431" y="3154229"/>
                </a:lnTo>
                <a:lnTo>
                  <a:pt x="6964295" y="3700365"/>
                </a:lnTo>
                <a:lnTo>
                  <a:pt x="6945772" y="3687663"/>
                </a:lnTo>
                <a:lnTo>
                  <a:pt x="2469555" y="0"/>
                </a:lnTo>
                <a:close/>
                <a:moveTo>
                  <a:pt x="1233769" y="0"/>
                </a:moveTo>
                <a:lnTo>
                  <a:pt x="2355273" y="0"/>
                </a:lnTo>
                <a:lnTo>
                  <a:pt x="7208121" y="3997945"/>
                </a:lnTo>
                <a:lnTo>
                  <a:pt x="6753370" y="4547240"/>
                </a:lnTo>
                <a:lnTo>
                  <a:pt x="1233769" y="0"/>
                </a:lnTo>
                <a:close/>
                <a:moveTo>
                  <a:pt x="0" y="0"/>
                </a:moveTo>
                <a:lnTo>
                  <a:pt x="1119492" y="0"/>
                </a:lnTo>
                <a:lnTo>
                  <a:pt x="5077250" y="3260539"/>
                </a:lnTo>
                <a:lnTo>
                  <a:pt x="4622500" y="3809833"/>
                </a:lnTo>
                <a:lnTo>
                  <a:pt x="8977" y="90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017EA31E-22E1-4C23-B701-F58D712FED7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1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65EB7FFB-6FB1-480A-A898-65150C03087A}"/>
              </a:ext>
            </a:extLst>
          </p:cNvPr>
          <p:cNvSpPr txBox="1"/>
          <p:nvPr/>
        </p:nvSpPr>
        <p:spPr>
          <a:xfrm>
            <a:off x="625653" y="6057737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625653" y="3074931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+mj-lt"/>
              </a:rPr>
              <a:t>Data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dan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Keabsahan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Data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25653" y="5660254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Diana </a:t>
            </a:r>
            <a:r>
              <a:rPr lang="en-US" altLang="ko-KR" sz="1867" dirty="0" err="1" smtClean="0">
                <a:solidFill>
                  <a:schemeClr val="bg1"/>
                </a:solidFill>
                <a:cs typeface="Arial" pitchFamily="34" charset="0"/>
              </a:rPr>
              <a:t>Amaliasari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5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956757"/>
          </a:xfrm>
        </p:spPr>
        <p:txBody>
          <a:bodyPr/>
          <a:lstStyle/>
          <a:p>
            <a:r>
              <a:rPr lang="en-US" sz="3600" dirty="0" smtClean="0"/>
              <a:t>1. UJI KREDIBILITAS</a:t>
            </a:r>
            <a:endParaRPr lang="en-US" sz="3600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FEDE7049-2DCA-40FB-8093-1E105194F4B2}"/>
              </a:ext>
            </a:extLst>
          </p:cNvPr>
          <p:cNvGrpSpPr/>
          <p:nvPr/>
        </p:nvGrpSpPr>
        <p:grpSpPr>
          <a:xfrm>
            <a:off x="4347658" y="1959412"/>
            <a:ext cx="3496686" cy="3888157"/>
            <a:chOff x="2808139" y="1972867"/>
            <a:chExt cx="3544350" cy="39411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xmlns="" id="{D65CDDE6-8875-4AFC-AC66-63B71CA64C96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xmlns="" id="{A1F919D0-7D99-42A0-ADFE-ECBF8341E07B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 Same Side Corner Rectangle 2">
                <a:extLst>
                  <a:ext uri="{FF2B5EF4-FFF2-40B4-BE49-F238E27FC236}">
                    <a16:creationId xmlns:a16="http://schemas.microsoft.com/office/drawing/2014/main" xmlns="" id="{AF03C34A-013D-4FD8-8397-37B1E83A35C6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xmlns="" id="{A471B90E-4DD0-4329-8EC6-D05478C1A07F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xmlns="" id="{3F501BE1-84CD-41EE-87B1-63DD31E03E9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xmlns="" id="{0E7AA9F0-7C02-42C7-BB57-0ECB1227D15A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CAB997ED-ECA3-472A-972E-91CB6801D354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xmlns="" id="{CFEDB9B1-F0E9-4157-8EC6-386A7212B5E7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xmlns="" id="{F19B9892-72B8-44A6-8A6E-DEFEB47C3E2B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xmlns="" id="{734C6243-E84D-4D44-A4C3-1E16428A6045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xmlns="" id="{61A60529-75E9-413D-A5F3-0018F95691E9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xmlns="" id="{F0A5BA8F-D15A-4471-9945-0FF4B035DE3B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xmlns="" id="{B99FF964-7AC5-49D7-8DDC-E8253C17315C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xmlns="" id="{FEE109A3-BBC3-49B7-A112-4EE3CD6F9B4A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xmlns="" id="{EEFD2837-CF3B-4628-858D-15185E10BC82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xmlns="" id="{B4B1EB2A-F460-4348-BC88-75C6BBC0B8C7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xmlns="" id="{8FD66540-D68D-4A39-BC8C-8B9C43E1E26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xmlns="" id="{E94869C4-96A0-4568-9DD4-0D7E18CB3D9E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BF89DC-B18D-40F8-A6DD-C8A7C4C479E5}"/>
              </a:ext>
            </a:extLst>
          </p:cNvPr>
          <p:cNvSpPr txBox="1"/>
          <p:nvPr/>
        </p:nvSpPr>
        <p:spPr>
          <a:xfrm>
            <a:off x="5415450" y="3509072"/>
            <a:ext cx="1280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UJI KREDIBILITAS DATA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D578EA-2EDA-4488-9E40-DCC6024F156E}"/>
              </a:ext>
            </a:extLst>
          </p:cNvPr>
          <p:cNvSpPr txBox="1"/>
          <p:nvPr/>
        </p:nvSpPr>
        <p:spPr>
          <a:xfrm>
            <a:off x="6333449" y="5755427"/>
            <a:ext cx="324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MEMBERCHECK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163D1E9-558D-4F59-B17E-574143AB584F}"/>
              </a:ext>
            </a:extLst>
          </p:cNvPr>
          <p:cNvSpPr txBox="1"/>
          <p:nvPr/>
        </p:nvSpPr>
        <p:spPr>
          <a:xfrm>
            <a:off x="8177246" y="4132083"/>
            <a:ext cx="324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ANALISIS KASUS NEGATIF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7A7E881-E371-49C7-A33D-E12FD5A07C05}"/>
              </a:ext>
            </a:extLst>
          </p:cNvPr>
          <p:cNvSpPr txBox="1"/>
          <p:nvPr/>
        </p:nvSpPr>
        <p:spPr>
          <a:xfrm>
            <a:off x="8099072" y="2503000"/>
            <a:ext cx="3476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 BAHAN REFERENSI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3245A9C-3B62-4FE3-AEF3-50C5C3BCC280}"/>
              </a:ext>
            </a:extLst>
          </p:cNvPr>
          <p:cNvSpPr txBox="1"/>
          <p:nvPr/>
        </p:nvSpPr>
        <p:spPr>
          <a:xfrm>
            <a:off x="729761" y="4672005"/>
            <a:ext cx="324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TRIANGULASI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31C16C1-127E-44F5-869E-21B28693BF7F}"/>
              </a:ext>
            </a:extLst>
          </p:cNvPr>
          <p:cNvSpPr txBox="1"/>
          <p:nvPr/>
        </p:nvSpPr>
        <p:spPr>
          <a:xfrm>
            <a:off x="729761" y="3053433"/>
            <a:ext cx="324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PENINGKATAN KETEKUNAN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29E3337-FC26-41DA-8693-07F468C79D99}"/>
              </a:ext>
            </a:extLst>
          </p:cNvPr>
          <p:cNvSpPr txBox="1"/>
          <p:nvPr/>
        </p:nvSpPr>
        <p:spPr>
          <a:xfrm>
            <a:off x="1539433" y="1777297"/>
            <a:ext cx="365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PERPANJANGAN PENGAMATAN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40770" y="5924704"/>
            <a:ext cx="212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(SUGIONO,2016)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914325F-B79F-4D54-AE69-F2E672A3E39B}"/>
              </a:ext>
            </a:extLst>
          </p:cNvPr>
          <p:cNvSpPr txBox="1"/>
          <p:nvPr/>
        </p:nvSpPr>
        <p:spPr>
          <a:xfrm>
            <a:off x="630363" y="2063939"/>
            <a:ext cx="473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kembali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lapangan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pengamatan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wawancara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lagi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sumber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ditemui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baru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disembunyikan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914325F-B79F-4D54-AE69-F2E672A3E39B}"/>
              </a:ext>
            </a:extLst>
          </p:cNvPr>
          <p:cNvSpPr txBox="1"/>
          <p:nvPr/>
        </p:nvSpPr>
        <p:spPr>
          <a:xfrm>
            <a:off x="646886" y="3407183"/>
            <a:ext cx="3703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pengamatan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cermat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berkesinambungan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pengecekan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kembali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apakah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salah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914325F-B79F-4D54-AE69-F2E672A3E39B}"/>
              </a:ext>
            </a:extLst>
          </p:cNvPr>
          <p:cNvSpPr txBox="1"/>
          <p:nvPr/>
        </p:nvSpPr>
        <p:spPr>
          <a:xfrm>
            <a:off x="698556" y="5010559"/>
            <a:ext cx="4735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Triangulasi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Sumber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Triangulasi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Teknik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Triangulasi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Waktu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914325F-B79F-4D54-AE69-F2E672A3E39B}"/>
              </a:ext>
            </a:extLst>
          </p:cNvPr>
          <p:cNvSpPr txBox="1"/>
          <p:nvPr/>
        </p:nvSpPr>
        <p:spPr>
          <a:xfrm>
            <a:off x="7913811" y="4490619"/>
            <a:ext cx="42072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mencari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berbeda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bertentangan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apabila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menemukan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lagi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berbeda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dipercaya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914325F-B79F-4D54-AE69-F2E672A3E39B}"/>
              </a:ext>
            </a:extLst>
          </p:cNvPr>
          <p:cNvSpPr txBox="1"/>
          <p:nvPr/>
        </p:nvSpPr>
        <p:spPr>
          <a:xfrm>
            <a:off x="8099072" y="3094527"/>
            <a:ext cx="364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mencari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pendukung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membuktikan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914325F-B79F-4D54-AE69-F2E672A3E39B}"/>
              </a:ext>
            </a:extLst>
          </p:cNvPr>
          <p:cNvSpPr txBox="1"/>
          <p:nvPr/>
        </p:nvSpPr>
        <p:spPr>
          <a:xfrm>
            <a:off x="4128297" y="5998724"/>
            <a:ext cx="473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nya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adaoah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mengetahui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seberapa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diperoleh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Apabila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disepakati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para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dikatakan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Valid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xmlns="" id="{CDF7B6B3-D365-4BB2-8C06-756656AB6CDB}"/>
              </a:ext>
            </a:extLst>
          </p:cNvPr>
          <p:cNvCxnSpPr>
            <a:cxnSpLocks/>
          </p:cNvCxnSpPr>
          <p:nvPr/>
        </p:nvCxnSpPr>
        <p:spPr>
          <a:xfrm>
            <a:off x="4206686" y="3907735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0E0D1356-C2A7-48A4-8C9D-9F3D9046D799}"/>
              </a:ext>
            </a:extLst>
          </p:cNvPr>
          <p:cNvGrpSpPr/>
          <p:nvPr/>
        </p:nvGrpSpPr>
        <p:grpSpPr>
          <a:xfrm>
            <a:off x="4206686" y="1203768"/>
            <a:ext cx="6706837" cy="4691200"/>
            <a:chOff x="4206686" y="1786226"/>
            <a:chExt cx="6706837" cy="4117026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xmlns="" id="{67024D2E-E584-4F20-B521-A1759A61D9D3}"/>
                </a:ext>
              </a:extLst>
            </p:cNvPr>
            <p:cNvGrpSpPr/>
            <p:nvPr/>
          </p:nvGrpSpPr>
          <p:grpSpPr>
            <a:xfrm>
              <a:off x="4206686" y="1786226"/>
              <a:ext cx="5503143" cy="732413"/>
              <a:chOff x="4276262" y="2034701"/>
              <a:chExt cx="5503143" cy="732413"/>
            </a:xfrm>
          </p:grpSpPr>
          <p:sp>
            <p:nvSpPr>
              <p:cNvPr id="5" name="Oval 3">
                <a:extLst>
                  <a:ext uri="{FF2B5EF4-FFF2-40B4-BE49-F238E27FC236}">
                    <a16:creationId xmlns:a16="http://schemas.microsoft.com/office/drawing/2014/main" xmlns="" id="{20E8B97B-5F94-45A4-8C8E-FC3C52B0E2E5}"/>
                  </a:ext>
                </a:extLst>
              </p:cNvPr>
              <p:cNvSpPr/>
              <p:nvPr/>
            </p:nvSpPr>
            <p:spPr>
              <a:xfrm>
                <a:off x="4276262" y="2085870"/>
                <a:ext cx="605549" cy="60554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Freeform 31">
                <a:extLst>
                  <a:ext uri="{FF2B5EF4-FFF2-40B4-BE49-F238E27FC236}">
                    <a16:creationId xmlns:a16="http://schemas.microsoft.com/office/drawing/2014/main" xmlns="" id="{028E3BCB-84AA-40CE-A77C-5552A9EF34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580000">
                <a:off x="4416880" y="2226920"/>
                <a:ext cx="324311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3872365" h="3862045">
                    <a:moveTo>
                      <a:pt x="1786489" y="808318"/>
                    </a:moveTo>
                    <a:cubicBezTo>
                      <a:pt x="1525809" y="610106"/>
                      <a:pt x="1257124" y="397966"/>
                      <a:pt x="1040385" y="230829"/>
                    </a:cubicBezTo>
                    <a:cubicBezTo>
                      <a:pt x="1905215" y="-194386"/>
                      <a:pt x="2650439" y="24572"/>
                      <a:pt x="3162062" y="429660"/>
                    </a:cubicBezTo>
                    <a:cubicBezTo>
                      <a:pt x="3007351" y="875340"/>
                      <a:pt x="2905932" y="1443216"/>
                      <a:pt x="2745609" y="1410478"/>
                    </a:cubicBezTo>
                    <a:cubicBezTo>
                      <a:pt x="2633182" y="1430335"/>
                      <a:pt x="2220955" y="1138671"/>
                      <a:pt x="1786489" y="808318"/>
                    </a:cubicBezTo>
                    <a:close/>
                    <a:moveTo>
                      <a:pt x="2701004" y="2590217"/>
                    </a:moveTo>
                    <a:cubicBezTo>
                      <a:pt x="2682933" y="2576481"/>
                      <a:pt x="2672282" y="2559744"/>
                      <a:pt x="2670336" y="2539383"/>
                    </a:cubicBezTo>
                    <a:cubicBezTo>
                      <a:pt x="2587360" y="2376647"/>
                      <a:pt x="3042640" y="1246798"/>
                      <a:pt x="3299881" y="563773"/>
                    </a:cubicBezTo>
                    <a:cubicBezTo>
                      <a:pt x="3959368" y="1266493"/>
                      <a:pt x="3967860" y="2043171"/>
                      <a:pt x="3730056" y="2650875"/>
                    </a:cubicBezTo>
                    <a:cubicBezTo>
                      <a:pt x="3317547" y="2635434"/>
                      <a:pt x="2827499" y="2686366"/>
                      <a:pt x="2701004" y="2590217"/>
                    </a:cubicBezTo>
                    <a:close/>
                    <a:moveTo>
                      <a:pt x="19691" y="2248546"/>
                    </a:moveTo>
                    <a:cubicBezTo>
                      <a:pt x="-100797" y="1292396"/>
                      <a:pt x="348853" y="659059"/>
                      <a:pt x="898439" y="307194"/>
                    </a:cubicBezTo>
                    <a:cubicBezTo>
                      <a:pt x="1269469" y="598575"/>
                      <a:pt x="1773388" y="879352"/>
                      <a:pt x="1690237" y="1020281"/>
                    </a:cubicBezTo>
                    <a:cubicBezTo>
                      <a:pt x="1661713" y="1200709"/>
                      <a:pt x="629275" y="1847170"/>
                      <a:pt x="19691" y="2248546"/>
                    </a:cubicBezTo>
                    <a:close/>
                    <a:moveTo>
                      <a:pt x="1805382" y="3858278"/>
                    </a:moveTo>
                    <a:cubicBezTo>
                      <a:pt x="1676483" y="3404460"/>
                      <a:pt x="1433840" y="2881111"/>
                      <a:pt x="1583946" y="2815971"/>
                    </a:cubicBezTo>
                    <a:cubicBezTo>
                      <a:pt x="1713076" y="2686769"/>
                      <a:pt x="2928316" y="2770622"/>
                      <a:pt x="3657403" y="2804207"/>
                    </a:cubicBezTo>
                    <a:cubicBezTo>
                      <a:pt x="3192869" y="3648569"/>
                      <a:pt x="2456828" y="3896652"/>
                      <a:pt x="1805382" y="3858278"/>
                    </a:cubicBezTo>
                    <a:close/>
                    <a:moveTo>
                      <a:pt x="762284" y="3480575"/>
                    </a:moveTo>
                    <a:cubicBezTo>
                      <a:pt x="380940" y="3198297"/>
                      <a:pt x="161300" y="2806810"/>
                      <a:pt x="58293" y="2412172"/>
                    </a:cubicBezTo>
                    <a:cubicBezTo>
                      <a:pt x="450067" y="2149344"/>
                      <a:pt x="872820" y="1756853"/>
                      <a:pt x="981158" y="1879484"/>
                    </a:cubicBezTo>
                    <a:cubicBezTo>
                      <a:pt x="1143940" y="1962367"/>
                      <a:pt x="1439720" y="3144041"/>
                      <a:pt x="1633080" y="3847823"/>
                    </a:cubicBezTo>
                    <a:cubicBezTo>
                      <a:pt x="1278110" y="3779994"/>
                      <a:pt x="991090" y="3649942"/>
                      <a:pt x="762284" y="3480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xmlns="" id="{CABE7A5D-FC41-4BF4-88A9-63F74B6A2FEC}"/>
                  </a:ext>
                </a:extLst>
              </p:cNvPr>
              <p:cNvGrpSpPr/>
              <p:nvPr/>
            </p:nvGrpSpPr>
            <p:grpSpPr>
              <a:xfrm>
                <a:off x="5043619" y="2034701"/>
                <a:ext cx="4735786" cy="732413"/>
                <a:chOff x="592509" y="1556792"/>
                <a:chExt cx="2361076" cy="732413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4914325F-B79F-4D54-AE69-F2E672A3E39B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86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28600" marR="0" lvl="0" indent="-22860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Menguji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kredibilitas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data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dengan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cara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mengecek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data yang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telah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diperoleh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melalui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beberapa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sumber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. 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C8C5BEDF-4BAA-4222-9355-9DB91D9D1C94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8361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1.TriangulasiSumber</a:t>
                  </a:r>
                  <a:endParaRPr lang="ko-KR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xmlns="" id="{34E07546-D1CD-4803-8F58-586019E44BD2}"/>
                </a:ext>
              </a:extLst>
            </p:cNvPr>
            <p:cNvGrpSpPr/>
            <p:nvPr/>
          </p:nvGrpSpPr>
          <p:grpSpPr>
            <a:xfrm>
              <a:off x="5416146" y="5297703"/>
              <a:ext cx="605549" cy="605549"/>
              <a:chOff x="5485723" y="4366184"/>
              <a:chExt cx="605549" cy="605549"/>
            </a:xfrm>
          </p:grpSpPr>
          <p:sp>
            <p:nvSpPr>
              <p:cNvPr id="11" name="Oval 9">
                <a:extLst>
                  <a:ext uri="{FF2B5EF4-FFF2-40B4-BE49-F238E27FC236}">
                    <a16:creationId xmlns:a16="http://schemas.microsoft.com/office/drawing/2014/main" xmlns="" id="{A6DA0A42-F717-4236-A526-B064D2F77B51}"/>
                  </a:ext>
                </a:extLst>
              </p:cNvPr>
              <p:cNvSpPr/>
              <p:nvPr/>
            </p:nvSpPr>
            <p:spPr>
              <a:xfrm>
                <a:off x="5485723" y="4366184"/>
                <a:ext cx="605549" cy="60554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xmlns="" id="{E7EF8779-A55B-4886-80A8-5874722BE2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1765" y="4522512"/>
                <a:ext cx="293456" cy="29289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xmlns="" id="{23A6B763-3274-44DB-A021-936E109B9E73}"/>
                </a:ext>
              </a:extLst>
            </p:cNvPr>
            <p:cNvGrpSpPr/>
            <p:nvPr/>
          </p:nvGrpSpPr>
          <p:grpSpPr>
            <a:xfrm>
              <a:off x="4206686" y="4390544"/>
              <a:ext cx="5503144" cy="732413"/>
              <a:chOff x="3040495" y="3043124"/>
              <a:chExt cx="5503144" cy="732413"/>
            </a:xfrm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xmlns="" id="{1E36D32B-AC40-4DCD-B0A4-A8691C803116}"/>
                  </a:ext>
                </a:extLst>
              </p:cNvPr>
              <p:cNvSpPr/>
              <p:nvPr/>
            </p:nvSpPr>
            <p:spPr>
              <a:xfrm>
                <a:off x="3040495" y="3094293"/>
                <a:ext cx="605549" cy="60554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xmlns="" id="{E05CFD38-08BC-4F62-A7F2-F773B9F8A9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02383" y="3256183"/>
                <a:ext cx="281770" cy="281770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60000">
                    <a:moveTo>
                      <a:pt x="1588743" y="1414211"/>
                    </a:moveTo>
                    <a:cubicBezTo>
                      <a:pt x="1540407" y="1411706"/>
                      <a:pt x="1506842" y="1440258"/>
                      <a:pt x="1506842" y="1478573"/>
                    </a:cubicBezTo>
                    <a:lnTo>
                      <a:pt x="1506842" y="2462752"/>
                    </a:lnTo>
                    <a:cubicBezTo>
                      <a:pt x="1506842" y="2484086"/>
                      <a:pt x="1516471" y="2503171"/>
                      <a:pt x="1532201" y="2515206"/>
                    </a:cubicBezTo>
                    <a:cubicBezTo>
                      <a:pt x="1552351" y="2541621"/>
                      <a:pt x="1589483" y="2548946"/>
                      <a:pt x="1619199" y="2531790"/>
                    </a:cubicBezTo>
                    <a:lnTo>
                      <a:pt x="2471524" y="2039700"/>
                    </a:lnTo>
                    <a:cubicBezTo>
                      <a:pt x="2509339" y="2017643"/>
                      <a:pt x="2509577" y="1945490"/>
                      <a:pt x="2464719" y="1913406"/>
                    </a:cubicBezTo>
                    <a:cubicBezTo>
                      <a:pt x="2315501" y="1808322"/>
                      <a:pt x="1748389" y="1486683"/>
                      <a:pt x="1588743" y="1414211"/>
                    </a:cubicBezTo>
                    <a:close/>
                    <a:moveTo>
                      <a:pt x="1982320" y="904379"/>
                    </a:moveTo>
                    <a:cubicBezTo>
                      <a:pt x="2575020" y="904379"/>
                      <a:pt x="3055498" y="1384857"/>
                      <a:pt x="3055498" y="1977557"/>
                    </a:cubicBezTo>
                    <a:cubicBezTo>
                      <a:pt x="3055498" y="2570257"/>
                      <a:pt x="2575020" y="3050735"/>
                      <a:pt x="1982320" y="3050735"/>
                    </a:cubicBezTo>
                    <a:cubicBezTo>
                      <a:pt x="1389620" y="3050735"/>
                      <a:pt x="909142" y="2570257"/>
                      <a:pt x="909142" y="1977557"/>
                    </a:cubicBezTo>
                    <a:cubicBezTo>
                      <a:pt x="909142" y="1384857"/>
                      <a:pt x="1389620" y="904379"/>
                      <a:pt x="1982320" y="904379"/>
                    </a:cubicBezTo>
                    <a:close/>
                    <a:moveTo>
                      <a:pt x="1982320" y="537397"/>
                    </a:moveTo>
                    <a:cubicBezTo>
                      <a:pt x="1186942" y="537397"/>
                      <a:pt x="542160" y="1182179"/>
                      <a:pt x="542160" y="1977557"/>
                    </a:cubicBezTo>
                    <a:cubicBezTo>
                      <a:pt x="542160" y="2772935"/>
                      <a:pt x="1186942" y="3417717"/>
                      <a:pt x="1982320" y="3417717"/>
                    </a:cubicBezTo>
                    <a:cubicBezTo>
                      <a:pt x="2777698" y="3417717"/>
                      <a:pt x="3422480" y="2772935"/>
                      <a:pt x="3422480" y="1977557"/>
                    </a:cubicBezTo>
                    <a:cubicBezTo>
                      <a:pt x="3422480" y="1182179"/>
                      <a:pt x="2777698" y="537397"/>
                      <a:pt x="1982320" y="537397"/>
                    </a:cubicBezTo>
                    <a:close/>
                    <a:moveTo>
                      <a:pt x="436907" y="0"/>
                    </a:moveTo>
                    <a:lnTo>
                      <a:pt x="3523533" y="0"/>
                    </a:lnTo>
                    <a:cubicBezTo>
                      <a:pt x="3764830" y="0"/>
                      <a:pt x="3960440" y="195610"/>
                      <a:pt x="3960440" y="436907"/>
                    </a:cubicBezTo>
                    <a:lnTo>
                      <a:pt x="3960440" y="3523093"/>
                    </a:lnTo>
                    <a:cubicBezTo>
                      <a:pt x="3960440" y="3764390"/>
                      <a:pt x="3764830" y="3960000"/>
                      <a:pt x="3523533" y="3960000"/>
                    </a:cubicBezTo>
                    <a:lnTo>
                      <a:pt x="436907" y="3960000"/>
                    </a:lnTo>
                    <a:cubicBezTo>
                      <a:pt x="195610" y="3960000"/>
                      <a:pt x="0" y="3764390"/>
                      <a:pt x="0" y="3523093"/>
                    </a:cubicBezTo>
                    <a:lnTo>
                      <a:pt x="0" y="436907"/>
                    </a:lnTo>
                    <a:cubicBezTo>
                      <a:pt x="0" y="195610"/>
                      <a:pt x="195610" y="0"/>
                      <a:pt x="436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9" name="Group 17">
                <a:extLst>
                  <a:ext uri="{FF2B5EF4-FFF2-40B4-BE49-F238E27FC236}">
                    <a16:creationId xmlns:a16="http://schemas.microsoft.com/office/drawing/2014/main" xmlns="" id="{487F6DFF-0FA1-43AE-BC75-3B3F118AE1BD}"/>
                  </a:ext>
                </a:extLst>
              </p:cNvPr>
              <p:cNvGrpSpPr/>
              <p:nvPr/>
            </p:nvGrpSpPr>
            <p:grpSpPr>
              <a:xfrm>
                <a:off x="3807853" y="3043124"/>
                <a:ext cx="4735786" cy="732413"/>
                <a:chOff x="-23595" y="1802364"/>
                <a:chExt cx="2361076" cy="732413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0B92AA75-597E-494C-9422-4FFA5CA0F922}"/>
                    </a:ext>
                  </a:extLst>
                </p:cNvPr>
                <p:cNvSpPr txBox="1"/>
                <p:nvPr/>
              </p:nvSpPr>
              <p:spPr>
                <a:xfrm>
                  <a:off x="-23595" y="2048585"/>
                  <a:ext cx="2361076" cy="486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Mengumpulkan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data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dengan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teknik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wawancara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waktu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atau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dilakukan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dalam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situasi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berbeda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.</a:t>
                  </a:r>
                  <a:endParaRPr lang="en-US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5AA2043F-D675-4759-993D-D4A9C3483047}"/>
                    </a:ext>
                  </a:extLst>
                </p:cNvPr>
                <p:cNvSpPr txBox="1"/>
                <p:nvPr/>
              </p:nvSpPr>
              <p:spPr>
                <a:xfrm>
                  <a:off x="-23595" y="1802364"/>
                  <a:ext cx="2361075" cy="28361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3. </a:t>
                  </a:r>
                  <a:r>
                    <a:rPr lang="en-US" altLang="ko-KR" sz="1500" b="1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Triangulasi</a:t>
                  </a:r>
                  <a:r>
                    <a:rPr lang="en-US" altLang="ko-KR" sz="1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b="1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Waktu</a:t>
                  </a:r>
                  <a:endParaRPr lang="ko-KR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xmlns="" id="{A6F8F452-1AE9-40B2-B9BA-CBCA4FE2D12B}"/>
                </a:ext>
              </a:extLst>
            </p:cNvPr>
            <p:cNvGrpSpPr/>
            <p:nvPr/>
          </p:nvGrpSpPr>
          <p:grpSpPr>
            <a:xfrm>
              <a:off x="5442452" y="2717401"/>
              <a:ext cx="5471071" cy="1137573"/>
              <a:chOff x="4276262" y="3381778"/>
              <a:chExt cx="5471071" cy="1137573"/>
            </a:xfrm>
          </p:grpSpPr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xmlns="" id="{8CBB2919-269F-4E1D-974C-C8FCFE3467E6}"/>
                  </a:ext>
                </a:extLst>
              </p:cNvPr>
              <p:cNvSpPr/>
              <p:nvPr/>
            </p:nvSpPr>
            <p:spPr>
              <a:xfrm>
                <a:off x="4276262" y="3611572"/>
                <a:ext cx="605549" cy="60554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" name="Donut 6">
                <a:extLst>
                  <a:ext uri="{FF2B5EF4-FFF2-40B4-BE49-F238E27FC236}">
                    <a16:creationId xmlns:a16="http://schemas.microsoft.com/office/drawing/2014/main" xmlns="" id="{05D56E83-79C6-426C-815C-CCB32CB384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5998" y="3741308"/>
                <a:ext cx="346079" cy="346079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980000" y="1260000"/>
                    </a:moveTo>
                    <a:cubicBezTo>
                      <a:pt x="2377645" y="1260000"/>
                      <a:pt x="2700000" y="1582355"/>
                      <a:pt x="2700000" y="1980000"/>
                    </a:cubicBezTo>
                    <a:cubicBezTo>
                      <a:pt x="2700000" y="2377645"/>
                      <a:pt x="2377645" y="2700000"/>
                      <a:pt x="1980000" y="2700000"/>
                    </a:cubicBezTo>
                    <a:cubicBezTo>
                      <a:pt x="1582355" y="2700000"/>
                      <a:pt x="1260000" y="2377645"/>
                      <a:pt x="1260000" y="1980000"/>
                    </a:cubicBezTo>
                    <a:cubicBezTo>
                      <a:pt x="1260000" y="1582355"/>
                      <a:pt x="1582355" y="1260000"/>
                      <a:pt x="1980000" y="1260000"/>
                    </a:cubicBezTo>
                    <a:close/>
                    <a:moveTo>
                      <a:pt x="2490424" y="1258488"/>
                    </a:moveTo>
                    <a:lnTo>
                      <a:pt x="3822407" y="1258488"/>
                    </a:lnTo>
                    <a:cubicBezTo>
                      <a:pt x="3911854" y="1481555"/>
                      <a:pt x="3960000" y="1725155"/>
                      <a:pt x="3960000" y="1980000"/>
                    </a:cubicBezTo>
                    <a:cubicBezTo>
                      <a:pt x="3960000" y="3073524"/>
                      <a:pt x="3073524" y="3960000"/>
                      <a:pt x="1980000" y="3960000"/>
                    </a:cubicBezTo>
                    <a:lnTo>
                      <a:pt x="1852759" y="3953575"/>
                    </a:lnTo>
                    <a:lnTo>
                      <a:pt x="2729076" y="2455486"/>
                    </a:lnTo>
                    <a:lnTo>
                      <a:pt x="2726868" y="2454194"/>
                    </a:lnTo>
                    <a:cubicBezTo>
                      <a:pt x="2814857" y="2317465"/>
                      <a:pt x="2865416" y="2154637"/>
                      <a:pt x="2865416" y="1980000"/>
                    </a:cubicBezTo>
                    <a:cubicBezTo>
                      <a:pt x="2865416" y="1681504"/>
                      <a:pt x="2717708" y="1417508"/>
                      <a:pt x="2490424" y="1258488"/>
                    </a:cubicBezTo>
                    <a:close/>
                    <a:moveTo>
                      <a:pt x="334727" y="878603"/>
                    </a:moveTo>
                    <a:lnTo>
                      <a:pt x="1154753" y="2298930"/>
                    </a:lnTo>
                    <a:cubicBezTo>
                      <a:pt x="1281989" y="2630497"/>
                      <a:pt x="1603560" y="2865416"/>
                      <a:pt x="1980000" y="2865416"/>
                    </a:cubicBezTo>
                    <a:cubicBezTo>
                      <a:pt x="2123408" y="2865416"/>
                      <a:pt x="2258854" y="2831322"/>
                      <a:pt x="2378271" y="2770003"/>
                    </a:cubicBezTo>
                    <a:lnTo>
                      <a:pt x="1695481" y="3937251"/>
                    </a:lnTo>
                    <a:cubicBezTo>
                      <a:pt x="736579" y="3801546"/>
                      <a:pt x="0" y="2976792"/>
                      <a:pt x="0" y="1980000"/>
                    </a:cubicBezTo>
                    <a:cubicBezTo>
                      <a:pt x="0" y="1572291"/>
                      <a:pt x="123228" y="1193364"/>
                      <a:pt x="334727" y="878603"/>
                    </a:cubicBezTo>
                    <a:close/>
                    <a:moveTo>
                      <a:pt x="1980000" y="0"/>
                    </a:moveTo>
                    <a:cubicBezTo>
                      <a:pt x="2762762" y="0"/>
                      <a:pt x="3439434" y="454224"/>
                      <a:pt x="3758731" y="1114488"/>
                    </a:cubicBezTo>
                    <a:lnTo>
                      <a:pt x="2165892" y="1114488"/>
                    </a:lnTo>
                    <a:cubicBezTo>
                      <a:pt x="2106002" y="1101330"/>
                      <a:pt x="2043789" y="1094584"/>
                      <a:pt x="1980000" y="1094584"/>
                    </a:cubicBezTo>
                    <a:cubicBezTo>
                      <a:pt x="1916211" y="1094584"/>
                      <a:pt x="1853998" y="1101330"/>
                      <a:pt x="1794108" y="1114488"/>
                    </a:cubicBezTo>
                    <a:lnTo>
                      <a:pt x="1774506" y="1114488"/>
                    </a:lnTo>
                    <a:lnTo>
                      <a:pt x="1774506" y="1119528"/>
                    </a:lnTo>
                    <a:cubicBezTo>
                      <a:pt x="1405645" y="1206316"/>
                      <a:pt x="1126346" y="1524537"/>
                      <a:pt x="1097987" y="1912608"/>
                    </a:cubicBezTo>
                    <a:lnTo>
                      <a:pt x="428214" y="752526"/>
                    </a:lnTo>
                    <a:cubicBezTo>
                      <a:pt x="789694" y="293724"/>
                      <a:pt x="1350545" y="0"/>
                      <a:pt x="198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5" name="Group 23">
                <a:extLst>
                  <a:ext uri="{FF2B5EF4-FFF2-40B4-BE49-F238E27FC236}">
                    <a16:creationId xmlns:a16="http://schemas.microsoft.com/office/drawing/2014/main" xmlns="" id="{FCD2E988-E534-4CBC-9FFA-0B2826831FCD}"/>
                  </a:ext>
                </a:extLst>
              </p:cNvPr>
              <p:cNvGrpSpPr/>
              <p:nvPr/>
            </p:nvGrpSpPr>
            <p:grpSpPr>
              <a:xfrm>
                <a:off x="5011547" y="3381778"/>
                <a:ext cx="4735786" cy="1137573"/>
                <a:chOff x="576519" y="1378167"/>
                <a:chExt cx="2361076" cy="1137573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05CB3486-A2FC-4B7C-B956-C29612C2E54C}"/>
                    </a:ext>
                  </a:extLst>
                </p:cNvPr>
                <p:cNvSpPr txBox="1"/>
                <p:nvPr/>
              </p:nvSpPr>
              <p:spPr>
                <a:xfrm>
                  <a:off x="576519" y="1624388"/>
                  <a:ext cx="2361076" cy="891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Melakukan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pengecekan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data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kepada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sumber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yang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sama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dengan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teknik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yang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berbeda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.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Misalnya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dilakukan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dengan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wawancara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,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lalu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di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cek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dengan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observasi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,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dokumentasi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atau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kuesioner</a:t>
                  </a:r>
                  <a:r>
                    <a:rPr lang="en-US" altLang="ko-KR" sz="15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.</a:t>
                  </a:r>
                  <a:endParaRPr lang="en-US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34C1440E-09EB-40EE-BA6B-260CE6B9C154}"/>
                    </a:ext>
                  </a:extLst>
                </p:cNvPr>
                <p:cNvSpPr txBox="1"/>
                <p:nvPr/>
              </p:nvSpPr>
              <p:spPr>
                <a:xfrm>
                  <a:off x="576519" y="1378167"/>
                  <a:ext cx="2361075" cy="28361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2. </a:t>
                  </a:r>
                  <a:r>
                    <a:rPr lang="en-US" altLang="ko-KR" sz="1500" b="1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Triangulasi</a:t>
                  </a:r>
                  <a:r>
                    <a:rPr lang="en-US" altLang="ko-KR" sz="1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500" b="1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Teknik</a:t>
                  </a:r>
                  <a:endParaRPr lang="ko-KR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xmlns="" id="{A50B1D71-2F52-405C-9A40-39B374564788}"/>
              </a:ext>
            </a:extLst>
          </p:cNvPr>
          <p:cNvGrpSpPr/>
          <p:nvPr/>
        </p:nvGrpSpPr>
        <p:grpSpPr>
          <a:xfrm>
            <a:off x="953311" y="1053817"/>
            <a:ext cx="2100413" cy="5324912"/>
            <a:chOff x="953311" y="1053817"/>
            <a:chExt cx="2100413" cy="5324912"/>
          </a:xfrm>
        </p:grpSpPr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xmlns="" id="{768FE649-F9FE-4D3F-AA5C-6902AA5501F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xmlns="" id="{5F99ED98-7AE9-4F04-AA48-67294F9907D3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32" name="Block Arc 30">
                <a:extLst>
                  <a:ext uri="{FF2B5EF4-FFF2-40B4-BE49-F238E27FC236}">
                    <a16:creationId xmlns:a16="http://schemas.microsoft.com/office/drawing/2014/main" xmlns="" id="{33FF11E4-8D7E-47FE-B83D-EB53FF3CAD96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Graphic 69">
              <a:extLst>
                <a:ext uri="{FF2B5EF4-FFF2-40B4-BE49-F238E27FC236}">
                  <a16:creationId xmlns:a16="http://schemas.microsoft.com/office/drawing/2014/main" xmlns="" id="{7F94163C-9F9E-47A0-9B81-13A8AAF4ABA3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509456" y="352647"/>
            <a:ext cx="360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TRIANGULASI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9398644" y="6038901"/>
            <a:ext cx="212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(SUGIONO,2016)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47F5ACF-3743-459D-84B8-CD217FE32C3E}"/>
              </a:ext>
            </a:extLst>
          </p:cNvPr>
          <p:cNvGrpSpPr/>
          <p:nvPr/>
        </p:nvGrpSpPr>
        <p:grpSpPr>
          <a:xfrm>
            <a:off x="9862018" y="786775"/>
            <a:ext cx="864597" cy="1491417"/>
            <a:chOff x="10432357" y="212669"/>
            <a:chExt cx="612578" cy="105668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xmlns="" id="{2FD703BD-F771-4F8D-857F-12C96F2BAE81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xmlns="" id="{1C3B4737-8078-4917-8A9B-844BB2BA97E6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xmlns="" id="{7C104A9D-6A9A-4623-BC8D-1559F6CA015E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xmlns="" id="{04B10F52-3576-46D8-A4C7-7F393F60DFF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xmlns="" id="{5EA64DA5-31CC-4F1B-B77E-74D2E6FB6F6A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xmlns="" id="{A58FD8E3-FE87-4CF4-BA5B-576484BC801F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xmlns="" id="{6BCE781F-7FAD-4020-B4ED-E7E006003D7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A8A09AFC-BC71-49C5-8248-F31B627A3AD0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xmlns="" id="{CD2DE628-0820-482E-8064-5C9D5F73CDD5}"/>
              </a:ext>
            </a:extLst>
          </p:cNvPr>
          <p:cNvGrpSpPr/>
          <p:nvPr/>
        </p:nvGrpSpPr>
        <p:grpSpPr>
          <a:xfrm>
            <a:off x="740208" y="1501647"/>
            <a:ext cx="3020050" cy="2926334"/>
            <a:chOff x="4140083" y="-227046"/>
            <a:chExt cx="3204689" cy="3105239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xmlns="" id="{8AFE0406-CF3A-49E8-8FF7-582DD31DD9DC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xmlns="" id="{22E21968-C87C-4AA0-A388-47023B28833E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xmlns="" id="{D27FF42E-79C3-4851-AC09-E970BC204C09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xmlns="" id="{8DFDD587-3187-459D-9AFD-5C344F0583FB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xmlns="" id="{3719D6D3-2BC3-4D18-9DC3-9E354FE831A7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xmlns="" id="{9AF9EBF5-8508-48DD-8ABC-7048A50784C0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xmlns="" id="{38A6CC53-AA7F-4D07-A56C-A7E2F3EC50A7}"/>
              </a:ext>
            </a:extLst>
          </p:cNvPr>
          <p:cNvGrpSpPr/>
          <p:nvPr/>
        </p:nvGrpSpPr>
        <p:grpSpPr>
          <a:xfrm>
            <a:off x="955298" y="2278682"/>
            <a:ext cx="10376440" cy="2632730"/>
            <a:chOff x="968172" y="1851670"/>
            <a:chExt cx="7200800" cy="2161848"/>
          </a:xfrm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xmlns="" id="{0F12F7C3-5D20-4E74-BEE4-28AD744E750E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xmlns="" id="{C4225D3C-1697-4868-BB75-04B491D78209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err="1"/>
                <a:t>Pengujian</a:t>
              </a:r>
              <a:r>
                <a:rPr lang="en-US" sz="1500" b="1" dirty="0"/>
                <a:t> Transferability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xmlns="" id="{03127948-9943-449A-92B0-BCD4FE2588A7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err="1"/>
                <a:t>Pengujian</a:t>
              </a:r>
              <a:r>
                <a:rPr lang="en-US" sz="1500" b="1" dirty="0"/>
                <a:t> </a:t>
              </a:r>
              <a:r>
                <a:rPr lang="en-US" sz="1500" b="1" dirty="0" err="1"/>
                <a:t>Depenability</a:t>
              </a:r>
              <a:endParaRPr lang="en-US" sz="1500" b="1" dirty="0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9D525603-830A-4CED-8F19-2E6398F3C6D0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err="1"/>
                <a:t>Pengujian</a:t>
              </a:r>
              <a:r>
                <a:rPr lang="en-US" sz="1500" b="1" dirty="0"/>
                <a:t> </a:t>
              </a:r>
              <a:r>
                <a:rPr lang="en-US" sz="1500" b="1" dirty="0" err="1"/>
                <a:t>Konfirmability</a:t>
              </a:r>
              <a:endParaRPr lang="ko-KR" altLang="en-US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xmlns="" id="{5826155D-7183-4711-827A-3B4B3E9CA495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BF0907A-C715-472B-B87C-352FD20F8D86}"/>
              </a:ext>
            </a:extLst>
          </p:cNvPr>
          <p:cNvSpPr txBox="1"/>
          <p:nvPr/>
        </p:nvSpPr>
        <p:spPr>
          <a:xfrm>
            <a:off x="3104914" y="4424575"/>
            <a:ext cx="192663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Validitas</a:t>
            </a:r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Eksternal</a:t>
            </a:r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68F19FD-0321-4C27-B4D4-03030E7D012C}"/>
              </a:ext>
            </a:extLst>
          </p:cNvPr>
          <p:cNvSpPr txBox="1"/>
          <p:nvPr/>
        </p:nvSpPr>
        <p:spPr>
          <a:xfrm>
            <a:off x="3119532" y="4788300"/>
            <a:ext cx="1926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Transfer yang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berkenaan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pertanyaan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mana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diterapkan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digunakan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situasi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lain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xmlns="" id="{2155253F-DD72-442C-A73B-353CE72EFAEB}"/>
              </a:ext>
            </a:extLst>
          </p:cNvPr>
          <p:cNvGrpSpPr/>
          <p:nvPr/>
        </p:nvGrpSpPr>
        <p:grpSpPr>
          <a:xfrm>
            <a:off x="5194820" y="3811509"/>
            <a:ext cx="1898082" cy="2618093"/>
            <a:chOff x="910640" y="3083694"/>
            <a:chExt cx="1527408" cy="261809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FEDEFDE-F5A7-4BEC-A637-28807E855BFF}"/>
                </a:ext>
              </a:extLst>
            </p:cNvPr>
            <p:cNvSpPr txBox="1"/>
            <p:nvPr/>
          </p:nvSpPr>
          <p:spPr>
            <a:xfrm>
              <a:off x="910640" y="3083694"/>
              <a:ext cx="1527408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Depenability</a:t>
              </a:r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=</a:t>
              </a:r>
              <a:r>
                <a:rPr lang="en-US" altLang="ko-KR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Reliabilitas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24361E3-A0B0-4596-8C7F-8B49F7F6180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Depenability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audit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terhadap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keseluruhan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proses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auditor yang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independen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xmlns="" id="{1E68C741-9906-4731-BCFD-F673D7395E59}"/>
              </a:ext>
            </a:extLst>
          </p:cNvPr>
          <p:cNvGrpSpPr/>
          <p:nvPr/>
        </p:nvGrpSpPr>
        <p:grpSpPr>
          <a:xfrm>
            <a:off x="7270772" y="3399120"/>
            <a:ext cx="1898082" cy="2964341"/>
            <a:chOff x="910640" y="3199111"/>
            <a:chExt cx="1527408" cy="296434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15EA364-7E9C-4342-B784-289CB4E541B6}"/>
                </a:ext>
              </a:extLst>
            </p:cNvPr>
            <p:cNvSpPr txBox="1"/>
            <p:nvPr/>
          </p:nvSpPr>
          <p:spPr>
            <a:xfrm>
              <a:off x="910640" y="3199111"/>
              <a:ext cx="1527408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obyektivitas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FB7E056-28DF-4CDF-AA5A-3BF81902AB6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dikatakan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obyektif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apabila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sudah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disepakati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banyak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orang,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biasanya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dikaitkan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proses yang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Proses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harus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seimbang</a:t>
              </a: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 Placeholder 3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AFCEE897-6CC4-4181-9871-42A8428F0F27}"/>
              </a:ext>
            </a:extLst>
          </p:cNvPr>
          <p:cNvGrpSpPr/>
          <p:nvPr/>
        </p:nvGrpSpPr>
        <p:grpSpPr>
          <a:xfrm>
            <a:off x="6095977" y="2815673"/>
            <a:ext cx="6096023" cy="1272821"/>
            <a:chOff x="6095977" y="4760655"/>
            <a:chExt cx="6096023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DF8EF26-7AD5-4E7F-95B3-9A57CF80C483}"/>
                </a:ext>
              </a:extLst>
            </p:cNvPr>
            <p:cNvSpPr txBox="1"/>
            <p:nvPr/>
          </p:nvSpPr>
          <p:spPr>
            <a:xfrm>
              <a:off x="6096000" y="4760655"/>
              <a:ext cx="6096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ADEB2CA-D11F-4CA5-BC5A-6C38FF4BF392}"/>
                </a:ext>
              </a:extLst>
            </p:cNvPr>
            <p:cNvSpPr txBox="1"/>
            <p:nvPr/>
          </p:nvSpPr>
          <p:spPr>
            <a:xfrm>
              <a:off x="6095977" y="5653820"/>
              <a:ext cx="609592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SEMOGA BERMANFAAT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6627224" y="2857630"/>
            <a:ext cx="4974554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xmlns="" id="{62263D1F-018D-43B7-9CBC-99A489216BD6}"/>
              </a:ext>
            </a:extLst>
          </p:cNvPr>
          <p:cNvGrpSpPr/>
          <p:nvPr/>
        </p:nvGrpSpPr>
        <p:grpSpPr>
          <a:xfrm>
            <a:off x="6193263" y="2009740"/>
            <a:ext cx="4815287" cy="1431781"/>
            <a:chOff x="756138" y="869027"/>
            <a:chExt cx="4815287" cy="14317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40284FD-A6B6-4918-A94F-0394C8E8F556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2"/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xmlns="" id="{72F9F93B-3C11-49AB-A970-1F3EB234C24C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160553"/>
              <a:chOff x="859716" y="940820"/>
              <a:chExt cx="3841271" cy="116055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BA024C6-C6FE-4CE2-BC1D-A584E1B0695A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VALIDITAS DAN RELIABILITAS 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374B6B8-5F6B-4F35-A03E-C1190DF6F1C4}"/>
                  </a:ext>
                </a:extLst>
              </p:cNvPr>
              <p:cNvSpPr txBox="1"/>
              <p:nvPr/>
            </p:nvSpPr>
            <p:spPr>
              <a:xfrm>
                <a:off x="1053147" y="1455042"/>
                <a:ext cx="364784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marR="0" lvl="0" indent="-171459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en-US" altLang="ko-KR" dirty="0" smtClean="0">
                    <a:solidFill>
                      <a:schemeClr val="bg1"/>
                    </a:solidFill>
                    <a:cs typeface="Arial" pitchFamily="34" charset="0"/>
                  </a:rPr>
                  <a:t>DALAM PENELITIAN KUANTTATIF</a:t>
                </a:r>
                <a:endParaRPr lang="en-US" altLang="ko-KR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" name="Group 23">
            <a:extLst>
              <a:ext uri="{FF2B5EF4-FFF2-40B4-BE49-F238E27FC236}">
                <a16:creationId xmlns:a16="http://schemas.microsoft.com/office/drawing/2014/main" xmlns="" id="{0BF558AC-A776-49D1-ACFD-87609CD02A59}"/>
              </a:ext>
            </a:extLst>
          </p:cNvPr>
          <p:cNvGrpSpPr/>
          <p:nvPr/>
        </p:nvGrpSpPr>
        <p:grpSpPr>
          <a:xfrm>
            <a:off x="6193263" y="3763716"/>
            <a:ext cx="5008718" cy="1431781"/>
            <a:chOff x="756138" y="869027"/>
            <a:chExt cx="5008718" cy="14317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0E1A21B-6923-42BD-844F-CA051EC6E7BF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4"/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xmlns="" id="{A9F449F7-1751-47BF-AA92-869661BFD004}"/>
                </a:ext>
              </a:extLst>
            </p:cNvPr>
            <p:cNvGrpSpPr/>
            <p:nvPr/>
          </p:nvGrpSpPr>
          <p:grpSpPr>
            <a:xfrm>
              <a:off x="1923585" y="869027"/>
              <a:ext cx="3841271" cy="1354217"/>
              <a:chOff x="1053147" y="940820"/>
              <a:chExt cx="3841271" cy="135421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AC41B38-839D-4DB1-87CB-8E379127969C}"/>
                  </a:ext>
                </a:extLst>
              </p:cNvPr>
              <p:cNvSpPr txBox="1"/>
              <p:nvPr/>
            </p:nvSpPr>
            <p:spPr>
              <a:xfrm>
                <a:off x="1053147" y="940820"/>
                <a:ext cx="3841271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VALIDITAS DAN KEABSAHAN DATA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B16A9D4-4BBB-4C01-B847-7B7AEAB3AFDE}"/>
                  </a:ext>
                </a:extLst>
              </p:cNvPr>
              <p:cNvSpPr txBox="1"/>
              <p:nvPr/>
            </p:nvSpPr>
            <p:spPr>
              <a:xfrm>
                <a:off x="1053147" y="1648706"/>
                <a:ext cx="364784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marR="0" lvl="0" indent="-171459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en-US" altLang="ko-KR" dirty="0" smtClean="0">
                    <a:solidFill>
                      <a:schemeClr val="bg1"/>
                    </a:solidFill>
                    <a:cs typeface="Arial" pitchFamily="34" charset="0"/>
                  </a:rPr>
                  <a:t>DALAM PENELITIAN KUALITATIF</a:t>
                </a:r>
                <a:endParaRPr lang="en-US" altLang="ko-KR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>
            <a:extLst>
              <a:ext uri="{FF2B5EF4-FFF2-40B4-BE49-F238E27FC236}">
                <a16:creationId xmlns:a16="http://schemas.microsoft.com/office/drawing/2014/main" xmlns="" id="{19CED495-F0E9-4E3B-A4B0-CCFFEC82BF55}"/>
              </a:ext>
            </a:extLst>
          </p:cNvPr>
          <p:cNvGrpSpPr/>
          <p:nvPr/>
        </p:nvGrpSpPr>
        <p:grpSpPr>
          <a:xfrm>
            <a:off x="7343991" y="0"/>
            <a:ext cx="3835171" cy="6858000"/>
            <a:chOff x="5432494" y="626785"/>
            <a:chExt cx="3241223" cy="5795909"/>
          </a:xfrm>
        </p:grpSpPr>
        <p:sp>
          <p:nvSpPr>
            <p:cNvPr id="4" name="Block Arc 46">
              <a:extLst>
                <a:ext uri="{FF2B5EF4-FFF2-40B4-BE49-F238E27FC236}">
                  <a16:creationId xmlns:a16="http://schemas.microsoft.com/office/drawing/2014/main" xmlns="" id="{276C6A8C-F205-420D-8FA5-3C30A147878C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7">
              <a:extLst>
                <a:ext uri="{FF2B5EF4-FFF2-40B4-BE49-F238E27FC236}">
                  <a16:creationId xmlns:a16="http://schemas.microsoft.com/office/drawing/2014/main" xmlns="" id="{AF4D2463-32F6-45B2-A988-B41DA2F21B63}"/>
                </a:ext>
              </a:extLst>
            </p:cNvPr>
            <p:cNvSpPr/>
            <p:nvPr/>
          </p:nvSpPr>
          <p:spPr>
            <a:xfrm>
              <a:off x="7660182" y="3855008"/>
              <a:ext cx="781200" cy="2567686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xmlns="" id="{60C127FF-892E-4786-AC31-C529C3D26A60}"/>
                </a:ext>
              </a:extLst>
            </p:cNvPr>
            <p:cNvSpPr/>
            <p:nvPr/>
          </p:nvSpPr>
          <p:spPr>
            <a:xfrm rot="10800000">
              <a:off x="6568168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0000"/>
                    <a:lumOff val="30000"/>
                  </a:schemeClr>
                </a:gs>
                <a:gs pos="100000">
                  <a:schemeClr val="accent5">
                    <a:lumMod val="70000"/>
                    <a:lumOff val="30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49">
              <a:extLst>
                <a:ext uri="{FF2B5EF4-FFF2-40B4-BE49-F238E27FC236}">
                  <a16:creationId xmlns:a16="http://schemas.microsoft.com/office/drawing/2014/main" xmlns="" id="{B82F3C11-23C0-4321-BEFB-F44D6FE08C6D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50">
              <a:extLst>
                <a:ext uri="{FF2B5EF4-FFF2-40B4-BE49-F238E27FC236}">
                  <a16:creationId xmlns:a16="http://schemas.microsoft.com/office/drawing/2014/main" xmlns="" id="{0519EF30-A82F-4636-B5C6-789B6F292D55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51">
              <a:extLst>
                <a:ext uri="{FF2B5EF4-FFF2-40B4-BE49-F238E27FC236}">
                  <a16:creationId xmlns:a16="http://schemas.microsoft.com/office/drawing/2014/main" xmlns="" id="{F0CC8B29-5300-4D0A-9709-27C14D9F1581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94E484-8B33-44E1-91CA-64AA60C83D36}"/>
              </a:ext>
            </a:extLst>
          </p:cNvPr>
          <p:cNvSpPr txBox="1"/>
          <p:nvPr/>
        </p:nvSpPr>
        <p:spPr>
          <a:xfrm>
            <a:off x="9954942" y="524787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EFD8B2-9627-4F55-8587-94566B9FD51F}"/>
              </a:ext>
            </a:extLst>
          </p:cNvPr>
          <p:cNvSpPr txBox="1"/>
          <p:nvPr/>
        </p:nvSpPr>
        <p:spPr>
          <a:xfrm>
            <a:off x="7734982" y="465257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61C32CF-22E5-4F10-BDF5-42CC7858EC69}"/>
              </a:ext>
            </a:extLst>
          </p:cNvPr>
          <p:cNvSpPr txBox="1"/>
          <p:nvPr/>
        </p:nvSpPr>
        <p:spPr>
          <a:xfrm>
            <a:off x="7343991" y="352839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083D48-D5ED-4F25-A276-CA88767B5257}"/>
              </a:ext>
            </a:extLst>
          </p:cNvPr>
          <p:cNvSpPr txBox="1"/>
          <p:nvPr/>
        </p:nvSpPr>
        <p:spPr>
          <a:xfrm>
            <a:off x="7951954" y="252028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165C5A-D382-445D-9991-74FA57D24294}"/>
              </a:ext>
            </a:extLst>
          </p:cNvPr>
          <p:cNvSpPr txBox="1"/>
          <p:nvPr/>
        </p:nvSpPr>
        <p:spPr>
          <a:xfrm>
            <a:off x="9933467" y="171948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C0754F1-B4CC-415A-9663-A0DE1FBD0021}"/>
              </a:ext>
            </a:extLst>
          </p:cNvPr>
          <p:cNvSpPr txBox="1"/>
          <p:nvPr/>
        </p:nvSpPr>
        <p:spPr>
          <a:xfrm>
            <a:off x="574500" y="422693"/>
            <a:ext cx="457884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000" dirty="0" smtClean="0">
                <a:solidFill>
                  <a:schemeClr val="accent1"/>
                </a:solidFill>
                <a:cs typeface="Arial" pitchFamily="34" charset="0"/>
              </a:rPr>
              <a:t>VALIDITAS DAN RELIABILITAS</a:t>
            </a:r>
            <a:endParaRPr lang="ko-KR" altLang="en-US" sz="4000" dirty="0">
              <a:cs typeface="Arial" pitchFamily="34" charset="0"/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xmlns="" id="{19B56604-98F6-4CF1-91ED-98CA2F0CF1F3}"/>
              </a:ext>
            </a:extLst>
          </p:cNvPr>
          <p:cNvSpPr/>
          <p:nvPr/>
        </p:nvSpPr>
        <p:spPr>
          <a:xfrm>
            <a:off x="618318" y="2370011"/>
            <a:ext cx="45209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err="1" smtClean="0">
                <a:cs typeface="Arial" pitchFamily="34" charset="0"/>
              </a:rPr>
              <a:t>Penelitian</a:t>
            </a:r>
            <a:r>
              <a:rPr lang="en-US" altLang="ko-KR" sz="2000" dirty="0" smtClean="0">
                <a:cs typeface="Arial" pitchFamily="34" charset="0"/>
              </a:rPr>
              <a:t> yang </a:t>
            </a:r>
            <a:r>
              <a:rPr lang="en-US" altLang="ko-KR" sz="2000" dirty="0" err="1" smtClean="0">
                <a:cs typeface="Arial" pitchFamily="34" charset="0"/>
              </a:rPr>
              <a:t>dikatakan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b="1" dirty="0" smtClean="0">
                <a:cs typeface="Arial" pitchFamily="34" charset="0"/>
              </a:rPr>
              <a:t>Valid </a:t>
            </a:r>
            <a:r>
              <a:rPr lang="en-US" altLang="ko-KR" sz="2000" dirty="0" err="1" smtClean="0">
                <a:cs typeface="Arial" pitchFamily="34" charset="0"/>
              </a:rPr>
              <a:t>apabila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terdapat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kesamaan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antara</a:t>
            </a:r>
            <a:r>
              <a:rPr lang="en-US" altLang="ko-KR" sz="2000" dirty="0" smtClean="0">
                <a:cs typeface="Arial" pitchFamily="34" charset="0"/>
              </a:rPr>
              <a:t> data yang </a:t>
            </a:r>
            <a:r>
              <a:rPr lang="en-US" altLang="ko-KR" sz="2000" dirty="0" err="1" smtClean="0">
                <a:cs typeface="Arial" pitchFamily="34" charset="0"/>
              </a:rPr>
              <a:t>terkumpul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dengan</a:t>
            </a:r>
            <a:r>
              <a:rPr lang="en-US" altLang="ko-KR" sz="2000" dirty="0" smtClean="0">
                <a:cs typeface="Arial" pitchFamily="34" charset="0"/>
              </a:rPr>
              <a:t> data yang </a:t>
            </a:r>
            <a:r>
              <a:rPr lang="en-US" altLang="ko-KR" sz="2000" dirty="0" err="1" smtClean="0">
                <a:cs typeface="Arial" pitchFamily="34" charset="0"/>
              </a:rPr>
              <a:t>sesungguhnya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pada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objek</a:t>
            </a:r>
            <a:r>
              <a:rPr lang="en-US" altLang="ko-KR" sz="2000" dirty="0" smtClean="0">
                <a:cs typeface="Arial" pitchFamily="34" charset="0"/>
              </a:rPr>
              <a:t> yang </a:t>
            </a:r>
            <a:r>
              <a:rPr lang="en-US" altLang="ko-KR" sz="2000" dirty="0" err="1" smtClean="0">
                <a:cs typeface="Arial" pitchFamily="34" charset="0"/>
              </a:rPr>
              <a:t>diteliti</a:t>
            </a:r>
            <a:r>
              <a:rPr lang="en-US" altLang="ko-KR" sz="2000" dirty="0" smtClean="0">
                <a:cs typeface="Arial" pitchFamily="34" charset="0"/>
              </a:rPr>
              <a:t> (Sugiono,2019)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A1EDDDD-1038-498C-A61B-F8C2C1987B37}"/>
              </a:ext>
            </a:extLst>
          </p:cNvPr>
          <p:cNvSpPr txBox="1"/>
          <p:nvPr/>
        </p:nvSpPr>
        <p:spPr>
          <a:xfrm>
            <a:off x="630948" y="2012460"/>
            <a:ext cx="2562955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 smtClean="0">
                <a:solidFill>
                  <a:schemeClr val="accent3"/>
                </a:solidFill>
              </a:rPr>
              <a:t>VALIDITAS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A1EDDDD-1038-498C-A61B-F8C2C1987B37}"/>
              </a:ext>
            </a:extLst>
          </p:cNvPr>
          <p:cNvSpPr txBox="1"/>
          <p:nvPr/>
        </p:nvSpPr>
        <p:spPr>
          <a:xfrm>
            <a:off x="2900943" y="4679121"/>
            <a:ext cx="2562955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 smtClean="0">
                <a:solidFill>
                  <a:schemeClr val="accent3"/>
                </a:solidFill>
              </a:rPr>
              <a:t>RELIABILITAS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xmlns="" id="{19B56604-98F6-4CF1-91ED-98CA2F0CF1F3}"/>
              </a:ext>
            </a:extLst>
          </p:cNvPr>
          <p:cNvSpPr/>
          <p:nvPr/>
        </p:nvSpPr>
        <p:spPr>
          <a:xfrm>
            <a:off x="2888314" y="5072893"/>
            <a:ext cx="4494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err="1" smtClean="0">
                <a:cs typeface="Arial" pitchFamily="34" charset="0"/>
              </a:rPr>
              <a:t>Penelitian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dikatakan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Reliabel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apabila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terdapat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kesamaan</a:t>
            </a:r>
            <a:r>
              <a:rPr lang="en-US" altLang="ko-KR" sz="2000" dirty="0" smtClean="0">
                <a:cs typeface="Arial" pitchFamily="34" charset="0"/>
              </a:rPr>
              <a:t> data </a:t>
            </a:r>
            <a:r>
              <a:rPr lang="en-US" altLang="ko-KR" sz="2000" dirty="0" err="1" smtClean="0">
                <a:cs typeface="Arial" pitchFamily="34" charset="0"/>
              </a:rPr>
              <a:t>dalam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waktu</a:t>
            </a:r>
            <a:r>
              <a:rPr lang="en-US" altLang="ko-KR" sz="2000" dirty="0" smtClean="0">
                <a:cs typeface="Arial" pitchFamily="34" charset="0"/>
              </a:rPr>
              <a:t> yang </a:t>
            </a:r>
            <a:r>
              <a:rPr lang="en-US" altLang="ko-KR" sz="2000" dirty="0" err="1" smtClean="0">
                <a:cs typeface="Arial" pitchFamily="34" charset="0"/>
              </a:rPr>
              <a:t>berbeda-beda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>
                <a:cs typeface="Arial" pitchFamily="34" charset="0"/>
              </a:rPr>
              <a:t>(Sugiono,2019</a:t>
            </a:r>
            <a:r>
              <a:rPr lang="en-US" altLang="ko-KR" sz="2000" dirty="0" smtClean="0">
                <a:cs typeface="Arial" pitchFamily="34" charset="0"/>
              </a:rPr>
              <a:t>)</a:t>
            </a:r>
            <a:endParaRPr lang="en-US" altLang="ko-KR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746" y="277062"/>
            <a:ext cx="11573197" cy="724247"/>
          </a:xfrm>
        </p:spPr>
        <p:txBody>
          <a:bodyPr/>
          <a:lstStyle/>
          <a:p>
            <a:r>
              <a:rPr lang="en-US" dirty="0" err="1" smtClean="0"/>
              <a:t>Validitas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C889F36-1134-44E1-8600-D4AB492CD6BD}"/>
              </a:ext>
            </a:extLst>
          </p:cNvPr>
          <p:cNvGrpSpPr/>
          <p:nvPr/>
        </p:nvGrpSpPr>
        <p:grpSpPr>
          <a:xfrm>
            <a:off x="3765421" y="1252482"/>
            <a:ext cx="4718609" cy="4683364"/>
            <a:chOff x="2655213" y="1106870"/>
            <a:chExt cx="3862800" cy="3833946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xmlns="" id="{1E6D74C2-374F-48A3-853D-06DFDF0A85C1}"/>
                </a:ext>
              </a:extLst>
            </p:cNvPr>
            <p:cNvSpPr/>
            <p:nvPr/>
          </p:nvSpPr>
          <p:spPr>
            <a:xfrm>
              <a:off x="4037287" y="2927472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xmlns="" id="{134755A8-CA74-46DB-AD99-400FAA84F41A}"/>
                </a:ext>
              </a:extLst>
            </p:cNvPr>
            <p:cNvSpPr/>
            <p:nvPr/>
          </p:nvSpPr>
          <p:spPr>
            <a:xfrm rot="20055640" flipH="1">
              <a:off x="5085473" y="2701162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88FAFD4-C714-4417-9DB4-A628B5455C8E}"/>
                </a:ext>
              </a:extLst>
            </p:cNvPr>
            <p:cNvSpPr/>
            <p:nvPr/>
          </p:nvSpPr>
          <p:spPr>
            <a:xfrm rot="1544360">
              <a:off x="2655213" y="2688280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965DA5AE-EE9D-4BDC-A512-30565A8F9379}"/>
                </a:ext>
              </a:extLst>
            </p:cNvPr>
            <p:cNvSpPr/>
            <p:nvPr/>
          </p:nvSpPr>
          <p:spPr>
            <a:xfrm rot="1544360" flipH="1" flipV="1">
              <a:off x="5073700" y="387904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xmlns="" id="{BDE43ED6-D012-4CFC-821C-84E393A734B1}"/>
                </a:ext>
              </a:extLst>
            </p:cNvPr>
            <p:cNvSpPr/>
            <p:nvPr/>
          </p:nvSpPr>
          <p:spPr>
            <a:xfrm rot="20055640" flipV="1">
              <a:off x="2733262" y="388215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DF43852-8893-4284-95D1-87A3EE9F9508}"/>
                </a:ext>
              </a:extLst>
            </p:cNvPr>
            <p:cNvSpPr txBox="1"/>
            <p:nvPr/>
          </p:nvSpPr>
          <p:spPr>
            <a:xfrm>
              <a:off x="2741583" y="2638892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C1567A6-F7B2-42E3-8F69-FB4259C65F82}"/>
                </a:ext>
              </a:extLst>
            </p:cNvPr>
            <p:cNvSpPr txBox="1"/>
            <p:nvPr/>
          </p:nvSpPr>
          <p:spPr>
            <a:xfrm>
              <a:off x="5879917" y="2651774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7D22D70-178E-4D62-9A99-5A7038475192}"/>
                </a:ext>
              </a:extLst>
            </p:cNvPr>
            <p:cNvSpPr txBox="1"/>
            <p:nvPr/>
          </p:nvSpPr>
          <p:spPr>
            <a:xfrm>
              <a:off x="5872854" y="416831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EE93BC3-FBFB-44C3-9BFF-77148965E200}"/>
                </a:ext>
              </a:extLst>
            </p:cNvPr>
            <p:cNvSpPr txBox="1"/>
            <p:nvPr/>
          </p:nvSpPr>
          <p:spPr>
            <a:xfrm>
              <a:off x="2815245" y="4169397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7B9A2DE-713D-403D-97C4-D1FD2ED5FE91}"/>
                </a:ext>
              </a:extLst>
            </p:cNvPr>
            <p:cNvSpPr txBox="1"/>
            <p:nvPr/>
          </p:nvSpPr>
          <p:spPr>
            <a:xfrm>
              <a:off x="3462575" y="1106870"/>
              <a:ext cx="2211993" cy="37793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1"/>
                  </a:solidFill>
                  <a:cs typeface="Arial" pitchFamily="34" charset="0"/>
                </a:rPr>
                <a:t>VALIDITAS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1">
            <a:extLst>
              <a:ext uri="{FF2B5EF4-FFF2-40B4-BE49-F238E27FC236}">
                <a16:creationId xmlns:a16="http://schemas.microsoft.com/office/drawing/2014/main" xmlns="" id="{374426AF-9923-4686-8874-DD840FB0BC30}"/>
              </a:ext>
            </a:extLst>
          </p:cNvPr>
          <p:cNvGrpSpPr/>
          <p:nvPr/>
        </p:nvGrpSpPr>
        <p:grpSpPr>
          <a:xfrm>
            <a:off x="8381903" y="3059831"/>
            <a:ext cx="3504040" cy="1597306"/>
            <a:chOff x="2530759" y="1728644"/>
            <a:chExt cx="1681202" cy="15973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11FB10B-0240-45DD-86E7-AAFCF15FCBF5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Validitas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pengukur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mensyaratkansuatu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ukuran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mewakiliseluruh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aspek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definisi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konseptual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suatu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konstruk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(Neuman,2013)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4C52CC5-C43F-45DB-A4FC-2CCBC7E2A997}"/>
                </a:ext>
              </a:extLst>
            </p:cNvPr>
            <p:cNvSpPr txBox="1"/>
            <p:nvPr/>
          </p:nvSpPr>
          <p:spPr>
            <a:xfrm>
              <a:off x="2530759" y="1728644"/>
              <a:ext cx="1681201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3"/>
                  </a:solidFill>
                  <a:cs typeface="Arial" pitchFamily="34" charset="0"/>
                </a:rPr>
                <a:t>Validitas</a:t>
              </a:r>
              <a:r>
                <a:rPr lang="en-US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smtClean="0">
                  <a:solidFill>
                    <a:schemeClr val="accent3"/>
                  </a:solidFill>
                  <a:cs typeface="Arial" pitchFamily="34" charset="0"/>
                </a:rPr>
                <a:t>Isi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4">
            <a:extLst>
              <a:ext uri="{FF2B5EF4-FFF2-40B4-BE49-F238E27FC236}">
                <a16:creationId xmlns:a16="http://schemas.microsoft.com/office/drawing/2014/main" xmlns="" id="{FA7AD267-C920-41BF-9B54-92A562F91132}"/>
              </a:ext>
            </a:extLst>
          </p:cNvPr>
          <p:cNvGrpSpPr/>
          <p:nvPr/>
        </p:nvGrpSpPr>
        <p:grpSpPr>
          <a:xfrm>
            <a:off x="8381903" y="5168940"/>
            <a:ext cx="2970277" cy="1104864"/>
            <a:chOff x="2530759" y="1728644"/>
            <a:chExt cx="1681202" cy="11048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F0943F-5E42-491F-A204-5A5FD2E2D4F0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Validitas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bergantung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beberapa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luar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independen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(Neuman,2013)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A382D11-2258-460B-94D6-746B6751D5B2}"/>
                </a:ext>
              </a:extLst>
            </p:cNvPr>
            <p:cNvSpPr txBox="1"/>
            <p:nvPr/>
          </p:nvSpPr>
          <p:spPr>
            <a:xfrm>
              <a:off x="2530759" y="1728644"/>
              <a:ext cx="1681201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4"/>
                  </a:solidFill>
                  <a:cs typeface="Arial" pitchFamily="34" charset="0"/>
                </a:rPr>
                <a:t>Validtas</a:t>
              </a:r>
              <a:r>
                <a:rPr lang="en-US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accent4"/>
                  </a:solidFill>
                  <a:cs typeface="Arial" pitchFamily="34" charset="0"/>
                </a:rPr>
                <a:t>Kriteria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7">
            <a:extLst>
              <a:ext uri="{FF2B5EF4-FFF2-40B4-BE49-F238E27FC236}">
                <a16:creationId xmlns:a16="http://schemas.microsoft.com/office/drawing/2014/main" xmlns="" id="{871F84C0-47BF-4C15-BCF1-40FAB9D92CED}"/>
              </a:ext>
            </a:extLst>
          </p:cNvPr>
          <p:cNvGrpSpPr/>
          <p:nvPr/>
        </p:nvGrpSpPr>
        <p:grpSpPr>
          <a:xfrm>
            <a:off x="312746" y="3059831"/>
            <a:ext cx="3532168" cy="1597306"/>
            <a:chOff x="2530759" y="1728644"/>
            <a:chExt cx="1681202" cy="15973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0DE229F-16DB-4456-8F30-CAA2EA78DFC3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Jenis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Validitas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pegukuran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indikator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“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”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ukuran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konstruk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apabila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dinilai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pihak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lainnya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(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Neuman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2013)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3803001-3C14-45E7-89B3-CA8FEFA713D6}"/>
                </a:ext>
              </a:extLst>
            </p:cNvPr>
            <p:cNvSpPr txBox="1"/>
            <p:nvPr/>
          </p:nvSpPr>
          <p:spPr>
            <a:xfrm>
              <a:off x="2530759" y="1728644"/>
              <a:ext cx="1681201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 err="1" smtClean="0">
                  <a:solidFill>
                    <a:schemeClr val="accent2"/>
                  </a:solidFill>
                  <a:cs typeface="Arial" pitchFamily="34" charset="0"/>
                </a:rPr>
                <a:t>Validitas</a:t>
              </a:r>
              <a:r>
                <a:rPr lang="en-US" altLang="ko-KR" sz="1600" b="1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  <a:cs typeface="Arial" pitchFamily="34" charset="0"/>
                </a:rPr>
                <a:t>Wajah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0">
            <a:extLst>
              <a:ext uri="{FF2B5EF4-FFF2-40B4-BE49-F238E27FC236}">
                <a16:creationId xmlns:a16="http://schemas.microsoft.com/office/drawing/2014/main" xmlns="" id="{E1EB7E1E-C4B9-4C7E-B3FD-871F929A2401}"/>
              </a:ext>
            </a:extLst>
          </p:cNvPr>
          <p:cNvGrpSpPr/>
          <p:nvPr/>
        </p:nvGrpSpPr>
        <p:grpSpPr>
          <a:xfrm>
            <a:off x="-7719" y="5034660"/>
            <a:ext cx="3844914" cy="2089749"/>
            <a:chOff x="2530759" y="1728644"/>
            <a:chExt cx="1681202" cy="20897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8A41B85-5C20-45D2-8333-DC4CD3AA66F9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Validitas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tergantung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terjadinya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peristiwaatau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perilaku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masa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depan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yang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konsisten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logika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membuktikan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indikator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sebuah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konstruk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(Neuman,2013)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44BA228-953B-487A-86D4-1DFFCC363C81}"/>
                </a:ext>
              </a:extLst>
            </p:cNvPr>
            <p:cNvSpPr txBox="1"/>
            <p:nvPr/>
          </p:nvSpPr>
          <p:spPr>
            <a:xfrm>
              <a:off x="2530759" y="1728644"/>
              <a:ext cx="1681201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 err="1" smtClean="0">
                  <a:solidFill>
                    <a:schemeClr val="accent5"/>
                  </a:solidFill>
                  <a:cs typeface="Arial" pitchFamily="34" charset="0"/>
                </a:rPr>
                <a:t>Validitas</a:t>
              </a:r>
              <a:r>
                <a:rPr lang="en-US" altLang="ko-KR" sz="1600" b="1" dirty="0" smtClean="0">
                  <a:solidFill>
                    <a:schemeClr val="accent5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accent5"/>
                  </a:solidFill>
                  <a:cs typeface="Arial" pitchFamily="34" charset="0"/>
                </a:rPr>
                <a:t>Prediktif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6" name="Block Arc 31">
            <a:extLst>
              <a:ext uri="{FF2B5EF4-FFF2-40B4-BE49-F238E27FC236}">
                <a16:creationId xmlns:a16="http://schemas.microsoft.com/office/drawing/2014/main" xmlns="" id="{1BF9399D-BEB2-47C6-AB79-F32F07AEE05C}"/>
              </a:ext>
            </a:extLst>
          </p:cNvPr>
          <p:cNvSpPr/>
          <p:nvPr/>
        </p:nvSpPr>
        <p:spPr>
          <a:xfrm>
            <a:off x="5846616" y="3700875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0DE229F-16DB-4456-8F30-CAA2EA78DFC3}"/>
              </a:ext>
            </a:extLst>
          </p:cNvPr>
          <p:cNvSpPr txBox="1"/>
          <p:nvPr/>
        </p:nvSpPr>
        <p:spPr>
          <a:xfrm>
            <a:off x="4499806" y="1716126"/>
            <a:ext cx="3020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Validitas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Pengukuran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merupakan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Seberapa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“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kesesuaian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”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indikator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empiris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definisi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konseptual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konstruk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seharusnya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diukur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indikator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Neuman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2013)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B9A2DE-713D-403D-97C4-D1FD2ED5FE91}"/>
              </a:ext>
            </a:extLst>
          </p:cNvPr>
          <p:cNvSpPr txBox="1"/>
          <p:nvPr/>
        </p:nvSpPr>
        <p:spPr>
          <a:xfrm>
            <a:off x="630936" y="457200"/>
            <a:ext cx="4343400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800" b="1">
                <a:latin typeface="+mj-lt"/>
                <a:ea typeface="+mj-ea"/>
                <a:cs typeface="+mj-cs"/>
              </a:rPr>
              <a:t>MENGUJI VALIDITAS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xmlns="" id="{6D8B37B0-0682-433E-BC8D-498C04ABD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DE229F-16DB-4456-8F30-CAA2EA78DFC3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200"/>
              <a:t>Alat ukur atau sebuag instrumen yang akan dilakukan peneliti menjadi alat ukur yang bisa diterima atau standar. Uji Validitas m dapat menggunakan salah satunya rumus Pearson Product momen, lalu diuji dengan Uji 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7" y="2569464"/>
            <a:ext cx="5312545" cy="3678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94" y="2386584"/>
            <a:ext cx="5720014" cy="36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RELIABILITAS</a:t>
            </a:r>
            <a:endParaRPr lang="en-US" sz="4000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DD90AC3D-54F7-47C8-BE10-E720C6739812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xmlns="" id="{160D36E7-90FB-4431-BCA3-3C7117241AFC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xmlns="" id="{E092ABE6-6055-4D08-838A-8E23E37CEF90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xmlns="" id="{9E3D6AB9-8297-434C-B928-86FCB2E7E5FE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6" name="Picture 3" descr="D:\Fullppt\005-PNG이미지\magnifying-glass-189254.png">
            <a:extLst>
              <a:ext uri="{FF2B5EF4-FFF2-40B4-BE49-F238E27FC236}">
                <a16:creationId xmlns:a16="http://schemas.microsoft.com/office/drawing/2014/main" xmlns="" id="{2AC434AB-5C10-4436-A827-2442564F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8045" y="1691950"/>
            <a:ext cx="4824536" cy="4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8">
            <a:extLst>
              <a:ext uri="{FF2B5EF4-FFF2-40B4-BE49-F238E27FC236}">
                <a16:creationId xmlns:a16="http://schemas.microsoft.com/office/drawing/2014/main" xmlns="" id="{01F349FF-04EC-429E-AFA2-2D9EB70523F7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xmlns="" id="{F30059D4-300D-4834-A482-2E599CD188E8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xmlns="" id="{CC9B1A92-578B-40DD-B4E1-87AFF8D221F2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xmlns="" id="{0D855A40-2D51-4FDB-BBC3-E5BDF7E08868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18">
              <a:extLst>
                <a:ext uri="{FF2B5EF4-FFF2-40B4-BE49-F238E27FC236}">
                  <a16:creationId xmlns:a16="http://schemas.microsoft.com/office/drawing/2014/main" xmlns="" id="{9745AD36-F446-41D4-8BA1-832971F27A83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Group 28">
            <a:extLst>
              <a:ext uri="{FF2B5EF4-FFF2-40B4-BE49-F238E27FC236}">
                <a16:creationId xmlns:a16="http://schemas.microsoft.com/office/drawing/2014/main" xmlns="" id="{2A976C41-8FC3-40E0-981F-3BF669E9CCB5}"/>
              </a:ext>
            </a:extLst>
          </p:cNvPr>
          <p:cNvGrpSpPr/>
          <p:nvPr/>
        </p:nvGrpSpPr>
        <p:grpSpPr>
          <a:xfrm>
            <a:off x="7708375" y="1812542"/>
            <a:ext cx="3824653" cy="1341836"/>
            <a:chOff x="773620" y="3315244"/>
            <a:chExt cx="2089677" cy="134183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6D9E968-8486-4AF0-97BF-D732FA0BD622}"/>
                </a:ext>
              </a:extLst>
            </p:cNvPr>
            <p:cNvSpPr txBox="1"/>
            <p:nvPr/>
          </p:nvSpPr>
          <p:spPr>
            <a:xfrm>
              <a:off x="773620" y="3579862"/>
              <a:ext cx="20896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Reliabilitas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atau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keandalan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sepanjang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waktu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.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Suatu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ukuran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memberikan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hasil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konsistensepanjang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waktu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berbeda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berubah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den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CD4B9E0-D133-4974-B6C8-EE508B28D618}"/>
                </a:ext>
              </a:extLst>
            </p:cNvPr>
            <p:cNvSpPr txBox="1"/>
            <p:nvPr/>
          </p:nvSpPr>
          <p:spPr>
            <a:xfrm>
              <a:off x="773620" y="3315244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1. RELIABILITAS STABIL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xmlns="" id="{5DD0FB47-AB44-4551-8C30-A8AD5C89E104}"/>
              </a:ext>
            </a:extLst>
          </p:cNvPr>
          <p:cNvGrpSpPr/>
          <p:nvPr/>
        </p:nvGrpSpPr>
        <p:grpSpPr>
          <a:xfrm>
            <a:off x="7763321" y="3218621"/>
            <a:ext cx="4000909" cy="1770035"/>
            <a:chOff x="803640" y="3362835"/>
            <a:chExt cx="2407048" cy="177003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CE1728A-E51F-4A70-88B0-9CC76B3F03D3}"/>
                </a:ext>
              </a:extLst>
            </p:cNvPr>
            <p:cNvSpPr txBox="1"/>
            <p:nvPr/>
          </p:nvSpPr>
          <p:spPr>
            <a:xfrm>
              <a:off x="1151031" y="3563210"/>
              <a:ext cx="20596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Reliabilitas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pengukuran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untuk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seluruh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indikator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;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suatu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ukuran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memberikan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hasil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konsisten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dengan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menggunakan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indikator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khusus</a:t>
              </a:r>
              <a:r>
                <a:rPr lang="en-US" altLang="ko-KR" sz="1600" dirty="0" smtClean="0">
                  <a:solidFill>
                    <a:schemeClr val="accent2"/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accent2"/>
                  </a:solidFill>
                  <a:cs typeface="Arial" pitchFamily="34" charset="0"/>
                </a:rPr>
                <a:t>berbeda-beda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83F6E56-B0D4-42F6-8485-793D8030E9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3. RELIABILITAS SEIMBANG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37">
            <a:extLst>
              <a:ext uri="{FF2B5EF4-FFF2-40B4-BE49-F238E27FC236}">
                <a16:creationId xmlns:a16="http://schemas.microsoft.com/office/drawing/2014/main" xmlns="" id="{480DA99E-6441-48C9-BDFC-2C81639E8487}"/>
              </a:ext>
            </a:extLst>
          </p:cNvPr>
          <p:cNvGrpSpPr/>
          <p:nvPr/>
        </p:nvGrpSpPr>
        <p:grpSpPr>
          <a:xfrm>
            <a:off x="735226" y="2540606"/>
            <a:ext cx="3902961" cy="1540466"/>
            <a:chOff x="803640" y="3362835"/>
            <a:chExt cx="2059657" cy="154046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A9754E8-6E67-4F64-B04F-F0178EB20F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 smtClean="0">
                  <a:cs typeface="Arial" pitchFamily="34" charset="0"/>
                </a:rPr>
                <a:t>Reliabilitas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pengukuran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antar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kelompok</a:t>
              </a:r>
              <a:r>
                <a:rPr lang="en-US" altLang="ko-KR" sz="1600" dirty="0" smtClean="0">
                  <a:cs typeface="Arial" pitchFamily="34" charset="0"/>
                </a:rPr>
                <a:t>; </a:t>
              </a:r>
              <a:r>
                <a:rPr lang="en-US" altLang="ko-KR" sz="1600" dirty="0" err="1" smtClean="0">
                  <a:cs typeface="Arial" pitchFamily="34" charset="0"/>
                </a:rPr>
                <a:t>suatu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ukuran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memberikanhasil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konsisten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untuk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kelompok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sosial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berbeda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EA1E83C-AD45-45F5-9F65-D2C95B33270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2. RELIABILITAS TERWAKILI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40">
            <a:extLst>
              <a:ext uri="{FF2B5EF4-FFF2-40B4-BE49-F238E27FC236}">
                <a16:creationId xmlns:a16="http://schemas.microsoft.com/office/drawing/2014/main" xmlns="" id="{37C2B31A-9239-41A8-B770-8EDA89A98F66}"/>
              </a:ext>
            </a:extLst>
          </p:cNvPr>
          <p:cNvGrpSpPr/>
          <p:nvPr/>
        </p:nvGrpSpPr>
        <p:grpSpPr>
          <a:xfrm>
            <a:off x="1014386" y="1022340"/>
            <a:ext cx="6138154" cy="801802"/>
            <a:chOff x="803640" y="3362835"/>
            <a:chExt cx="2059657" cy="80180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95231EB6-0E0E-483E-B70A-A2B343105B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KEMAMPUAN DIANDALKAN ATAU KONSISTENSI DARI UKURAN SUATU VARIABEL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3DACA97-DBE6-45F1-B106-0245D311E1F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RELIABILITAS PENGUKURAN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Isosceles Triangle 51">
            <a:extLst>
              <a:ext uri="{FF2B5EF4-FFF2-40B4-BE49-F238E27FC236}">
                <a16:creationId xmlns:a16="http://schemas.microsoft.com/office/drawing/2014/main" xmlns="" id="{2F76211B-C6AA-4AB6-A90C-5BBED62F3060}"/>
              </a:ext>
            </a:extLst>
          </p:cNvPr>
          <p:cNvSpPr/>
          <p:nvPr/>
        </p:nvSpPr>
        <p:spPr>
          <a:xfrm>
            <a:off x="5939662" y="345335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CD0B4D42-9DEE-443D-84E7-6EF4969692C7}"/>
              </a:ext>
            </a:extLst>
          </p:cNvPr>
          <p:cNvSpPr/>
          <p:nvPr/>
        </p:nvSpPr>
        <p:spPr>
          <a:xfrm>
            <a:off x="5950193" y="4089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xmlns="" id="{9972FF89-58AB-4F61-B9BC-05E05E1A9275}"/>
              </a:ext>
            </a:extLst>
          </p:cNvPr>
          <p:cNvSpPr/>
          <p:nvPr/>
        </p:nvSpPr>
        <p:spPr>
          <a:xfrm flipH="1">
            <a:off x="5901114" y="20354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xmlns="" id="{623869EF-10A6-4FE1-9961-31D0C125ED59}"/>
              </a:ext>
            </a:extLst>
          </p:cNvPr>
          <p:cNvSpPr>
            <a:spLocks noChangeAspect="1"/>
          </p:cNvSpPr>
          <p:nvPr/>
        </p:nvSpPr>
        <p:spPr>
          <a:xfrm>
            <a:off x="5897489" y="27281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2111" y="6111433"/>
            <a:ext cx="306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(NEUMAN,2013)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>
            <a:extLst>
              <a:ext uri="{FF2B5EF4-FFF2-40B4-BE49-F238E27FC236}">
                <a16:creationId xmlns:a16="http://schemas.microsoft.com/office/drawing/2014/main" xmlns="" id="{37C2B31A-9239-41A8-B770-8EDA89A98F66}"/>
              </a:ext>
            </a:extLst>
          </p:cNvPr>
          <p:cNvGrpSpPr/>
          <p:nvPr/>
        </p:nvGrpSpPr>
        <p:grpSpPr>
          <a:xfrm>
            <a:off x="398207" y="969578"/>
            <a:ext cx="6138154" cy="1849875"/>
            <a:chOff x="803640" y="3362835"/>
            <a:chExt cx="2059657" cy="15696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5231EB6-0E0E-483E-B70A-A2B343105B1F}"/>
                </a:ext>
              </a:extLst>
            </p:cNvPr>
            <p:cNvSpPr txBox="1"/>
            <p:nvPr/>
          </p:nvSpPr>
          <p:spPr>
            <a:xfrm>
              <a:off x="803640" y="3732167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Mengkonseptualisasi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kan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Konstruk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Secara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Jelas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</a:p>
            <a:p>
              <a:pPr marL="342900" indent="-342900">
                <a:buAutoNum type="arabicPeriod"/>
              </a:pP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Menggunakan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tingkat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pengukutan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yang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tepat</a:t>
              </a:r>
              <a:endParaRPr lang="en-US" altLang="ko-KR" dirty="0" smtClean="0">
                <a:solidFill>
                  <a:schemeClr val="accent2"/>
                </a:solidFill>
                <a:cs typeface="Arial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Menggunakan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indikator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majemuk</a:t>
              </a:r>
              <a:endParaRPr lang="en-US" altLang="ko-KR" dirty="0" smtClean="0">
                <a:solidFill>
                  <a:schemeClr val="accent2"/>
                </a:solidFill>
                <a:cs typeface="Arial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Menggunakan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uji</a:t>
              </a:r>
              <a:r>
                <a:rPr lang="en-US" altLang="ko-KR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accent2"/>
                  </a:solidFill>
                  <a:cs typeface="Arial" pitchFamily="34" charset="0"/>
                </a:rPr>
                <a:t>empitis</a:t>
              </a:r>
              <a:endParaRPr lang="ko-KR" altLang="en-US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3DACA97-DBE6-45F1-B106-0245D311E1F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2"/>
                  </a:solidFill>
                  <a:cs typeface="Arial" pitchFamily="34" charset="0"/>
                </a:rPr>
                <a:t>Cara </a:t>
              </a:r>
              <a:r>
                <a:rPr lang="en-US" altLang="ko-KR" b="1" dirty="0" err="1" smtClean="0">
                  <a:solidFill>
                    <a:schemeClr val="accent2"/>
                  </a:solidFill>
                  <a:cs typeface="Arial" pitchFamily="34" charset="0"/>
                </a:rPr>
                <a:t>Meningkatkan</a:t>
              </a:r>
              <a:r>
                <a:rPr lang="en-US" altLang="ko-KR" b="1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b="1" dirty="0" smtClean="0">
                  <a:solidFill>
                    <a:schemeClr val="accent2"/>
                  </a:solidFill>
                  <a:cs typeface="Arial" pitchFamily="34" charset="0"/>
                </a:rPr>
                <a:t>RELIABILITAS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15199" y="2403412"/>
            <a:ext cx="3672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Rumus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cronbach</a:t>
            </a:r>
            <a:r>
              <a:rPr lang="en-US" sz="2000" dirty="0">
                <a:solidFill>
                  <a:schemeClr val="bg1"/>
                </a:solidFill>
              </a:rPr>
              <a:t> alpha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54" y="3187700"/>
            <a:ext cx="6223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6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VALIDITAS DAN KEABSAHAN DATA PENELITIAN </a:t>
            </a:r>
            <a:r>
              <a:rPr lang="en-US" sz="4000" dirty="0" smtClean="0"/>
              <a:t>KUALITATIF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23817" y="2743200"/>
            <a:ext cx="4919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Keabsahan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Kredibilitas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Pengujian</a:t>
            </a:r>
            <a:r>
              <a:rPr lang="en-US" dirty="0" smtClean="0"/>
              <a:t> Transferability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Depenability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Konfirmability</a:t>
            </a:r>
            <a:r>
              <a:rPr lang="en-US" dirty="0" smtClean="0"/>
              <a:t> (Sugiyono,2018)</a:t>
            </a:r>
          </a:p>
        </p:txBody>
      </p:sp>
    </p:spTree>
    <p:extLst>
      <p:ext uri="{BB962C8B-B14F-4D97-AF65-F5344CB8AC3E}">
        <p14:creationId xmlns:p14="http://schemas.microsoft.com/office/powerpoint/2010/main" val="12066367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651</Words>
  <Application>Microsoft Macintosh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Calibri</vt:lpstr>
      <vt:lpstr>Wingdings</vt:lpstr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Office User</cp:lastModifiedBy>
  <cp:revision>90</cp:revision>
  <dcterms:created xsi:type="dcterms:W3CDTF">2020-01-20T05:08:25Z</dcterms:created>
  <dcterms:modified xsi:type="dcterms:W3CDTF">2024-09-27T23:57:37Z</dcterms:modified>
</cp:coreProperties>
</file>