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6" r:id="rId4"/>
    <p:sldId id="260" r:id="rId5"/>
    <p:sldId id="267" r:id="rId6"/>
    <p:sldId id="262" r:id="rId7"/>
    <p:sldId id="263" r:id="rId8"/>
    <p:sldId id="271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C337B-784E-40F5-98AC-661A651EAE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1602CC-A0E5-4270-8071-17806C2F621E}">
      <dgm:prSet/>
      <dgm:spPr/>
      <dgm:t>
        <a:bodyPr/>
        <a:lstStyle/>
        <a:p>
          <a:r>
            <a:rPr lang="en-US"/>
            <a:t>Tiga pertanyaan,</a:t>
          </a:r>
        </a:p>
      </dgm:t>
    </dgm:pt>
    <dgm:pt modelId="{35BD4042-D599-45B9-814F-B008CB6333E1}" type="parTrans" cxnId="{F9ED4C8C-7B7E-46A3-9BEE-3CBAF5DAAABD}">
      <dgm:prSet/>
      <dgm:spPr/>
      <dgm:t>
        <a:bodyPr/>
        <a:lstStyle/>
        <a:p>
          <a:endParaRPr lang="en-US"/>
        </a:p>
      </dgm:t>
    </dgm:pt>
    <dgm:pt modelId="{A336C326-042E-4222-941A-DF2C4ED8AE29}" type="sibTrans" cxnId="{F9ED4C8C-7B7E-46A3-9BEE-3CBAF5DAAABD}">
      <dgm:prSet/>
      <dgm:spPr/>
      <dgm:t>
        <a:bodyPr/>
        <a:lstStyle/>
        <a:p>
          <a:endParaRPr lang="en-US"/>
        </a:p>
      </dgm:t>
    </dgm:pt>
    <dgm:pt modelId="{9A992481-9EBB-4FF7-B990-BD075441FE3A}">
      <dgm:prSet/>
      <dgm:spPr/>
      <dgm:t>
        <a:bodyPr/>
        <a:lstStyle/>
        <a:p>
          <a:r>
            <a:rPr lang="en-US"/>
            <a:t>1.Apakah ini?</a:t>
          </a:r>
        </a:p>
      </dgm:t>
    </dgm:pt>
    <dgm:pt modelId="{8E01837D-9941-4F3C-BE94-CB552A93EE02}" type="parTrans" cxnId="{DAFD47C6-DEB4-4298-8B26-332B2AF8B158}">
      <dgm:prSet/>
      <dgm:spPr/>
      <dgm:t>
        <a:bodyPr/>
        <a:lstStyle/>
        <a:p>
          <a:endParaRPr lang="en-US"/>
        </a:p>
      </dgm:t>
    </dgm:pt>
    <dgm:pt modelId="{A5EB3D6F-BE99-45FA-8528-F5B25FF0C420}" type="sibTrans" cxnId="{DAFD47C6-DEB4-4298-8B26-332B2AF8B158}">
      <dgm:prSet/>
      <dgm:spPr/>
      <dgm:t>
        <a:bodyPr/>
        <a:lstStyle/>
        <a:p>
          <a:endParaRPr lang="en-US"/>
        </a:p>
      </dgm:t>
    </dgm:pt>
    <dgm:pt modelId="{7F88017B-4F32-4BEB-9A9F-49D631FB3288}">
      <dgm:prSet/>
      <dgm:spPr/>
      <dgm:t>
        <a:bodyPr/>
        <a:lstStyle/>
        <a:p>
          <a:r>
            <a:rPr lang="en-US"/>
            <a:t>2.Apa manfaatnya?</a:t>
          </a:r>
        </a:p>
      </dgm:t>
    </dgm:pt>
    <dgm:pt modelId="{A0104773-8FA8-4CF8-A6A2-E414C0163C3A}" type="parTrans" cxnId="{A8ADD93C-5E48-4652-B882-9B960B636B19}">
      <dgm:prSet/>
      <dgm:spPr/>
      <dgm:t>
        <a:bodyPr/>
        <a:lstStyle/>
        <a:p>
          <a:endParaRPr lang="en-US"/>
        </a:p>
      </dgm:t>
    </dgm:pt>
    <dgm:pt modelId="{23B136E4-B18C-401C-96A1-BC982084949B}" type="sibTrans" cxnId="{A8ADD93C-5E48-4652-B882-9B960B636B19}">
      <dgm:prSet/>
      <dgm:spPr/>
      <dgm:t>
        <a:bodyPr/>
        <a:lstStyle/>
        <a:p>
          <a:endParaRPr lang="en-US"/>
        </a:p>
      </dgm:t>
    </dgm:pt>
    <dgm:pt modelId="{E0A89BB7-C739-4AFC-80FA-8270FE89A6DB}">
      <dgm:prSet/>
      <dgm:spPr/>
      <dgm:t>
        <a:bodyPr/>
        <a:lstStyle/>
        <a:p>
          <a:r>
            <a:rPr lang="en-US"/>
            <a:t>3.Apa saja yang ada di dalamnya?</a:t>
          </a:r>
        </a:p>
      </dgm:t>
    </dgm:pt>
    <dgm:pt modelId="{9CED8A4D-6DA2-4803-B1CB-3247B3A4D46A}" type="parTrans" cxnId="{DE23266D-7F3F-428E-9A6B-1D74EEC851E7}">
      <dgm:prSet/>
      <dgm:spPr/>
      <dgm:t>
        <a:bodyPr/>
        <a:lstStyle/>
        <a:p>
          <a:endParaRPr lang="en-US"/>
        </a:p>
      </dgm:t>
    </dgm:pt>
    <dgm:pt modelId="{2DA233D1-057D-4513-993A-EBDE9E2F54D7}" type="sibTrans" cxnId="{DE23266D-7F3F-428E-9A6B-1D74EEC851E7}">
      <dgm:prSet/>
      <dgm:spPr/>
      <dgm:t>
        <a:bodyPr/>
        <a:lstStyle/>
        <a:p>
          <a:endParaRPr lang="en-US"/>
        </a:p>
      </dgm:t>
    </dgm:pt>
    <dgm:pt modelId="{A4A33741-8ADB-4FAF-B620-14D4BB0060BA}" type="pres">
      <dgm:prSet presAssocID="{438C337B-784E-40F5-98AC-661A651EAE33}" presName="vert0" presStyleCnt="0">
        <dgm:presLayoutVars>
          <dgm:dir/>
          <dgm:animOne val="branch"/>
          <dgm:animLvl val="lvl"/>
        </dgm:presLayoutVars>
      </dgm:prSet>
      <dgm:spPr/>
    </dgm:pt>
    <dgm:pt modelId="{791F6F78-A571-4C74-8330-EFAF7225E148}" type="pres">
      <dgm:prSet presAssocID="{181602CC-A0E5-4270-8071-17806C2F621E}" presName="thickLine" presStyleLbl="alignNode1" presStyleIdx="0" presStyleCnt="4"/>
      <dgm:spPr/>
    </dgm:pt>
    <dgm:pt modelId="{A65A8131-F533-47E4-A381-7890B3508D9F}" type="pres">
      <dgm:prSet presAssocID="{181602CC-A0E5-4270-8071-17806C2F621E}" presName="horz1" presStyleCnt="0"/>
      <dgm:spPr/>
    </dgm:pt>
    <dgm:pt modelId="{F4719373-3B44-41A2-B983-690A7785C862}" type="pres">
      <dgm:prSet presAssocID="{181602CC-A0E5-4270-8071-17806C2F621E}" presName="tx1" presStyleLbl="revTx" presStyleIdx="0" presStyleCnt="4"/>
      <dgm:spPr/>
    </dgm:pt>
    <dgm:pt modelId="{B0FF5737-EF8E-4108-9E4F-A1702AC8BCE4}" type="pres">
      <dgm:prSet presAssocID="{181602CC-A0E5-4270-8071-17806C2F621E}" presName="vert1" presStyleCnt="0"/>
      <dgm:spPr/>
    </dgm:pt>
    <dgm:pt modelId="{D872A7EB-B4DF-4317-AA65-7D3620479119}" type="pres">
      <dgm:prSet presAssocID="{9A992481-9EBB-4FF7-B990-BD075441FE3A}" presName="thickLine" presStyleLbl="alignNode1" presStyleIdx="1" presStyleCnt="4"/>
      <dgm:spPr/>
    </dgm:pt>
    <dgm:pt modelId="{DE599DFD-78BE-408C-B1DB-D66E066CB1DF}" type="pres">
      <dgm:prSet presAssocID="{9A992481-9EBB-4FF7-B990-BD075441FE3A}" presName="horz1" presStyleCnt="0"/>
      <dgm:spPr/>
    </dgm:pt>
    <dgm:pt modelId="{5C256E23-83B4-4D53-8288-C421E56458BB}" type="pres">
      <dgm:prSet presAssocID="{9A992481-9EBB-4FF7-B990-BD075441FE3A}" presName="tx1" presStyleLbl="revTx" presStyleIdx="1" presStyleCnt="4"/>
      <dgm:spPr/>
    </dgm:pt>
    <dgm:pt modelId="{B0C773B2-2B5D-41AF-9364-EE9F7DA981B4}" type="pres">
      <dgm:prSet presAssocID="{9A992481-9EBB-4FF7-B990-BD075441FE3A}" presName="vert1" presStyleCnt="0"/>
      <dgm:spPr/>
    </dgm:pt>
    <dgm:pt modelId="{444EAECB-F7A3-415C-BA8F-6DB5F18A1E6B}" type="pres">
      <dgm:prSet presAssocID="{7F88017B-4F32-4BEB-9A9F-49D631FB3288}" presName="thickLine" presStyleLbl="alignNode1" presStyleIdx="2" presStyleCnt="4"/>
      <dgm:spPr/>
    </dgm:pt>
    <dgm:pt modelId="{B7EA751F-C395-45DD-9451-E4212A772ECF}" type="pres">
      <dgm:prSet presAssocID="{7F88017B-4F32-4BEB-9A9F-49D631FB3288}" presName="horz1" presStyleCnt="0"/>
      <dgm:spPr/>
    </dgm:pt>
    <dgm:pt modelId="{92C231EB-5613-4002-8688-7A7EA82AE00D}" type="pres">
      <dgm:prSet presAssocID="{7F88017B-4F32-4BEB-9A9F-49D631FB3288}" presName="tx1" presStyleLbl="revTx" presStyleIdx="2" presStyleCnt="4"/>
      <dgm:spPr/>
    </dgm:pt>
    <dgm:pt modelId="{94311DA6-2CD9-4D20-A393-3E1478C0EF94}" type="pres">
      <dgm:prSet presAssocID="{7F88017B-4F32-4BEB-9A9F-49D631FB3288}" presName="vert1" presStyleCnt="0"/>
      <dgm:spPr/>
    </dgm:pt>
    <dgm:pt modelId="{7A6CC816-77B2-488F-95BD-343EA9ED46F1}" type="pres">
      <dgm:prSet presAssocID="{E0A89BB7-C739-4AFC-80FA-8270FE89A6DB}" presName="thickLine" presStyleLbl="alignNode1" presStyleIdx="3" presStyleCnt="4"/>
      <dgm:spPr/>
    </dgm:pt>
    <dgm:pt modelId="{96692D1A-86F9-42B2-A3BE-7E2D0AC34BEB}" type="pres">
      <dgm:prSet presAssocID="{E0A89BB7-C739-4AFC-80FA-8270FE89A6DB}" presName="horz1" presStyleCnt="0"/>
      <dgm:spPr/>
    </dgm:pt>
    <dgm:pt modelId="{14569D8D-8F8C-4777-A667-1CE93F1774D6}" type="pres">
      <dgm:prSet presAssocID="{E0A89BB7-C739-4AFC-80FA-8270FE89A6DB}" presName="tx1" presStyleLbl="revTx" presStyleIdx="3" presStyleCnt="4"/>
      <dgm:spPr/>
    </dgm:pt>
    <dgm:pt modelId="{77B7E8F2-62D8-48F7-BC3B-9F6016DF21C0}" type="pres">
      <dgm:prSet presAssocID="{E0A89BB7-C739-4AFC-80FA-8270FE89A6DB}" presName="vert1" presStyleCnt="0"/>
      <dgm:spPr/>
    </dgm:pt>
  </dgm:ptLst>
  <dgm:cxnLst>
    <dgm:cxn modelId="{A8ADD93C-5E48-4652-B882-9B960B636B19}" srcId="{438C337B-784E-40F5-98AC-661A651EAE33}" destId="{7F88017B-4F32-4BEB-9A9F-49D631FB3288}" srcOrd="2" destOrd="0" parTransId="{A0104773-8FA8-4CF8-A6A2-E414C0163C3A}" sibTransId="{23B136E4-B18C-401C-96A1-BC982084949B}"/>
    <dgm:cxn modelId="{D35D975E-CFBB-43B3-BFD5-6C00E5169B1E}" type="presOf" srcId="{181602CC-A0E5-4270-8071-17806C2F621E}" destId="{F4719373-3B44-41A2-B983-690A7785C862}" srcOrd="0" destOrd="0" presId="urn:microsoft.com/office/officeart/2008/layout/LinedList"/>
    <dgm:cxn modelId="{E79B9341-A2BF-4AF4-B482-DA9720D1D259}" type="presOf" srcId="{438C337B-784E-40F5-98AC-661A651EAE33}" destId="{A4A33741-8ADB-4FAF-B620-14D4BB0060BA}" srcOrd="0" destOrd="0" presId="urn:microsoft.com/office/officeart/2008/layout/LinedList"/>
    <dgm:cxn modelId="{DE23266D-7F3F-428E-9A6B-1D74EEC851E7}" srcId="{438C337B-784E-40F5-98AC-661A651EAE33}" destId="{E0A89BB7-C739-4AFC-80FA-8270FE89A6DB}" srcOrd="3" destOrd="0" parTransId="{9CED8A4D-6DA2-4803-B1CB-3247B3A4D46A}" sibTransId="{2DA233D1-057D-4513-993A-EBDE9E2F54D7}"/>
    <dgm:cxn modelId="{0272BC6F-FFC4-4CAF-BC8B-C9A44D81155B}" type="presOf" srcId="{E0A89BB7-C739-4AFC-80FA-8270FE89A6DB}" destId="{14569D8D-8F8C-4777-A667-1CE93F1774D6}" srcOrd="0" destOrd="0" presId="urn:microsoft.com/office/officeart/2008/layout/LinedList"/>
    <dgm:cxn modelId="{F9ED4C8C-7B7E-46A3-9BEE-3CBAF5DAAABD}" srcId="{438C337B-784E-40F5-98AC-661A651EAE33}" destId="{181602CC-A0E5-4270-8071-17806C2F621E}" srcOrd="0" destOrd="0" parTransId="{35BD4042-D599-45B9-814F-B008CB6333E1}" sibTransId="{A336C326-042E-4222-941A-DF2C4ED8AE29}"/>
    <dgm:cxn modelId="{6AA096A1-02B6-4DDB-B290-7322E13B522A}" type="presOf" srcId="{9A992481-9EBB-4FF7-B990-BD075441FE3A}" destId="{5C256E23-83B4-4D53-8288-C421E56458BB}" srcOrd="0" destOrd="0" presId="urn:microsoft.com/office/officeart/2008/layout/LinedList"/>
    <dgm:cxn modelId="{DAFD47C6-DEB4-4298-8B26-332B2AF8B158}" srcId="{438C337B-784E-40F5-98AC-661A651EAE33}" destId="{9A992481-9EBB-4FF7-B990-BD075441FE3A}" srcOrd="1" destOrd="0" parTransId="{8E01837D-9941-4F3C-BE94-CB552A93EE02}" sibTransId="{A5EB3D6F-BE99-45FA-8528-F5B25FF0C420}"/>
    <dgm:cxn modelId="{4ED507DE-3B04-464D-B878-B55ED2A2B3DA}" type="presOf" srcId="{7F88017B-4F32-4BEB-9A9F-49D631FB3288}" destId="{92C231EB-5613-4002-8688-7A7EA82AE00D}" srcOrd="0" destOrd="0" presId="urn:microsoft.com/office/officeart/2008/layout/LinedList"/>
    <dgm:cxn modelId="{5E2F70AF-8DBB-487C-9498-89A9600AB3F9}" type="presParOf" srcId="{A4A33741-8ADB-4FAF-B620-14D4BB0060BA}" destId="{791F6F78-A571-4C74-8330-EFAF7225E148}" srcOrd="0" destOrd="0" presId="urn:microsoft.com/office/officeart/2008/layout/LinedList"/>
    <dgm:cxn modelId="{ADEE2215-1C6C-4C98-A084-ABCDE5774AB9}" type="presParOf" srcId="{A4A33741-8ADB-4FAF-B620-14D4BB0060BA}" destId="{A65A8131-F533-47E4-A381-7890B3508D9F}" srcOrd="1" destOrd="0" presId="urn:microsoft.com/office/officeart/2008/layout/LinedList"/>
    <dgm:cxn modelId="{206F7452-92BB-4CFA-ADF0-BC42D44DC9B9}" type="presParOf" srcId="{A65A8131-F533-47E4-A381-7890B3508D9F}" destId="{F4719373-3B44-41A2-B983-690A7785C862}" srcOrd="0" destOrd="0" presId="urn:microsoft.com/office/officeart/2008/layout/LinedList"/>
    <dgm:cxn modelId="{FC8110F6-FA49-4031-8B3C-75721E36B1D8}" type="presParOf" srcId="{A65A8131-F533-47E4-A381-7890B3508D9F}" destId="{B0FF5737-EF8E-4108-9E4F-A1702AC8BCE4}" srcOrd="1" destOrd="0" presId="urn:microsoft.com/office/officeart/2008/layout/LinedList"/>
    <dgm:cxn modelId="{B1FD8CE3-AFCE-44EA-A5E2-B542A7449966}" type="presParOf" srcId="{A4A33741-8ADB-4FAF-B620-14D4BB0060BA}" destId="{D872A7EB-B4DF-4317-AA65-7D3620479119}" srcOrd="2" destOrd="0" presId="urn:microsoft.com/office/officeart/2008/layout/LinedList"/>
    <dgm:cxn modelId="{79790536-87FD-4464-AEAB-CB383FC3DF89}" type="presParOf" srcId="{A4A33741-8ADB-4FAF-B620-14D4BB0060BA}" destId="{DE599DFD-78BE-408C-B1DB-D66E066CB1DF}" srcOrd="3" destOrd="0" presId="urn:microsoft.com/office/officeart/2008/layout/LinedList"/>
    <dgm:cxn modelId="{9C893B66-6722-48BF-A86B-674578702698}" type="presParOf" srcId="{DE599DFD-78BE-408C-B1DB-D66E066CB1DF}" destId="{5C256E23-83B4-4D53-8288-C421E56458BB}" srcOrd="0" destOrd="0" presId="urn:microsoft.com/office/officeart/2008/layout/LinedList"/>
    <dgm:cxn modelId="{0B441506-F0DE-4654-B635-1C1C511E77CF}" type="presParOf" srcId="{DE599DFD-78BE-408C-B1DB-D66E066CB1DF}" destId="{B0C773B2-2B5D-41AF-9364-EE9F7DA981B4}" srcOrd="1" destOrd="0" presId="urn:microsoft.com/office/officeart/2008/layout/LinedList"/>
    <dgm:cxn modelId="{441CD4BF-E1E1-4109-A29A-00F3E66EA6CD}" type="presParOf" srcId="{A4A33741-8ADB-4FAF-B620-14D4BB0060BA}" destId="{444EAECB-F7A3-415C-BA8F-6DB5F18A1E6B}" srcOrd="4" destOrd="0" presId="urn:microsoft.com/office/officeart/2008/layout/LinedList"/>
    <dgm:cxn modelId="{70760489-B261-4FA8-B0F6-B4C9A0A73C0F}" type="presParOf" srcId="{A4A33741-8ADB-4FAF-B620-14D4BB0060BA}" destId="{B7EA751F-C395-45DD-9451-E4212A772ECF}" srcOrd="5" destOrd="0" presId="urn:microsoft.com/office/officeart/2008/layout/LinedList"/>
    <dgm:cxn modelId="{56B73FAD-A108-4E66-A428-8C5D2A57A54D}" type="presParOf" srcId="{B7EA751F-C395-45DD-9451-E4212A772ECF}" destId="{92C231EB-5613-4002-8688-7A7EA82AE00D}" srcOrd="0" destOrd="0" presId="urn:microsoft.com/office/officeart/2008/layout/LinedList"/>
    <dgm:cxn modelId="{A859694C-2C1D-4AF6-A375-F24B27CDB30E}" type="presParOf" srcId="{B7EA751F-C395-45DD-9451-E4212A772ECF}" destId="{94311DA6-2CD9-4D20-A393-3E1478C0EF94}" srcOrd="1" destOrd="0" presId="urn:microsoft.com/office/officeart/2008/layout/LinedList"/>
    <dgm:cxn modelId="{5F953813-8365-4D44-B237-BA262048890A}" type="presParOf" srcId="{A4A33741-8ADB-4FAF-B620-14D4BB0060BA}" destId="{7A6CC816-77B2-488F-95BD-343EA9ED46F1}" srcOrd="6" destOrd="0" presId="urn:microsoft.com/office/officeart/2008/layout/LinedList"/>
    <dgm:cxn modelId="{DC73B27F-7C18-480B-92A0-57CDE9D6FC82}" type="presParOf" srcId="{A4A33741-8ADB-4FAF-B620-14D4BB0060BA}" destId="{96692D1A-86F9-42B2-A3BE-7E2D0AC34BEB}" srcOrd="7" destOrd="0" presId="urn:microsoft.com/office/officeart/2008/layout/LinedList"/>
    <dgm:cxn modelId="{78E7E9B1-E21F-4406-9A32-014F88FD7F4B}" type="presParOf" srcId="{96692D1A-86F9-42B2-A3BE-7E2D0AC34BEB}" destId="{14569D8D-8F8C-4777-A667-1CE93F1774D6}" srcOrd="0" destOrd="0" presId="urn:microsoft.com/office/officeart/2008/layout/LinedList"/>
    <dgm:cxn modelId="{D5C59D1C-8EFB-4C42-B9B3-A2E7FCD0A7EA}" type="presParOf" srcId="{96692D1A-86F9-42B2-A3BE-7E2D0AC34BEB}" destId="{77B7E8F2-62D8-48F7-BC3B-9F6016DF2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5E0A4-D026-43ED-A28A-CD6075895B2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58B551-DDD5-4EBD-B7C6-EAED457D0C3D}">
      <dgm:prSet/>
      <dgm:spPr/>
      <dgm:t>
        <a:bodyPr/>
        <a:lstStyle/>
        <a:p>
          <a:r>
            <a:rPr lang="en-US"/>
            <a:t>Istilah “State-of-the-art” pertama kali didokumentasikan  di Kamus Inggris Oxfort tahun 1910.  </a:t>
          </a:r>
        </a:p>
      </dgm:t>
    </dgm:pt>
    <dgm:pt modelId="{EFFBB21C-4BA1-496E-8EAD-611B5F60EA4D}" type="parTrans" cxnId="{AC517E15-7E75-4E3B-BF42-6B912D21F36F}">
      <dgm:prSet/>
      <dgm:spPr/>
      <dgm:t>
        <a:bodyPr/>
        <a:lstStyle/>
        <a:p>
          <a:endParaRPr lang="en-US"/>
        </a:p>
      </dgm:t>
    </dgm:pt>
    <dgm:pt modelId="{568F5C8B-25A5-45C5-9D85-1BB2EAC26BED}" type="sibTrans" cxnId="{AC517E15-7E75-4E3B-BF42-6B912D21F36F}">
      <dgm:prSet/>
      <dgm:spPr/>
      <dgm:t>
        <a:bodyPr/>
        <a:lstStyle/>
        <a:p>
          <a:endParaRPr lang="en-US"/>
        </a:p>
      </dgm:t>
    </dgm:pt>
    <dgm:pt modelId="{18EFF0C2-A2D9-4825-A7C5-0559E16AEFD7}">
      <dgm:prSet/>
      <dgm:spPr/>
      <dgm:t>
        <a:bodyPr/>
        <a:lstStyle/>
        <a:p>
          <a:r>
            <a:rPr lang="en-US"/>
            <a:t>Dalam konteks penelitian, state-of-the-art biasanya mengacu pada teknik, metodologi, atau pengetahuan terbaru dan terkini dalam bidang tertentu. (Susanto,2021)</a:t>
          </a:r>
        </a:p>
      </dgm:t>
    </dgm:pt>
    <dgm:pt modelId="{CFA01D20-0D6C-4C47-B42F-E3A281BAE4C9}" type="parTrans" cxnId="{B2668C13-2187-4748-92D0-D6D3E90346E5}">
      <dgm:prSet/>
      <dgm:spPr/>
      <dgm:t>
        <a:bodyPr/>
        <a:lstStyle/>
        <a:p>
          <a:endParaRPr lang="en-US"/>
        </a:p>
      </dgm:t>
    </dgm:pt>
    <dgm:pt modelId="{580589D3-E271-4358-9528-B69C1A2C2217}" type="sibTrans" cxnId="{B2668C13-2187-4748-92D0-D6D3E90346E5}">
      <dgm:prSet/>
      <dgm:spPr/>
      <dgm:t>
        <a:bodyPr/>
        <a:lstStyle/>
        <a:p>
          <a:endParaRPr lang="en-US"/>
        </a:p>
      </dgm:t>
    </dgm:pt>
    <dgm:pt modelId="{D1CA10F7-F278-46F8-9311-DFD8029F013A}" type="pres">
      <dgm:prSet presAssocID="{2F05E0A4-D026-43ED-A28A-CD6075895B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32312D-A3E1-4788-A345-BAA905245F47}" type="pres">
      <dgm:prSet presAssocID="{8C58B551-DDD5-4EBD-B7C6-EAED457D0C3D}" presName="hierRoot1" presStyleCnt="0"/>
      <dgm:spPr/>
    </dgm:pt>
    <dgm:pt modelId="{072A21D9-FE95-4807-A986-182B240A9BBB}" type="pres">
      <dgm:prSet presAssocID="{8C58B551-DDD5-4EBD-B7C6-EAED457D0C3D}" presName="composite" presStyleCnt="0"/>
      <dgm:spPr/>
    </dgm:pt>
    <dgm:pt modelId="{B892AFF5-6C70-4F85-BD60-26C2E710AF70}" type="pres">
      <dgm:prSet presAssocID="{8C58B551-DDD5-4EBD-B7C6-EAED457D0C3D}" presName="background" presStyleLbl="node0" presStyleIdx="0" presStyleCnt="2"/>
      <dgm:spPr/>
    </dgm:pt>
    <dgm:pt modelId="{BEE3644C-C89D-42C0-A657-878769FF272C}" type="pres">
      <dgm:prSet presAssocID="{8C58B551-DDD5-4EBD-B7C6-EAED457D0C3D}" presName="text" presStyleLbl="fgAcc0" presStyleIdx="0" presStyleCnt="2">
        <dgm:presLayoutVars>
          <dgm:chPref val="3"/>
        </dgm:presLayoutVars>
      </dgm:prSet>
      <dgm:spPr/>
    </dgm:pt>
    <dgm:pt modelId="{B423C60B-A657-46E7-B367-9E0F24E25712}" type="pres">
      <dgm:prSet presAssocID="{8C58B551-DDD5-4EBD-B7C6-EAED457D0C3D}" presName="hierChild2" presStyleCnt="0"/>
      <dgm:spPr/>
    </dgm:pt>
    <dgm:pt modelId="{FCC5DBA2-7DE9-49B4-8685-52BB910A1CB2}" type="pres">
      <dgm:prSet presAssocID="{18EFF0C2-A2D9-4825-A7C5-0559E16AEFD7}" presName="hierRoot1" presStyleCnt="0"/>
      <dgm:spPr/>
    </dgm:pt>
    <dgm:pt modelId="{C44B03A3-65F8-42FB-B9EA-F901194FEDF3}" type="pres">
      <dgm:prSet presAssocID="{18EFF0C2-A2D9-4825-A7C5-0559E16AEFD7}" presName="composite" presStyleCnt="0"/>
      <dgm:spPr/>
    </dgm:pt>
    <dgm:pt modelId="{039F53D2-1E7B-491C-8C53-37A30F2BC563}" type="pres">
      <dgm:prSet presAssocID="{18EFF0C2-A2D9-4825-A7C5-0559E16AEFD7}" presName="background" presStyleLbl="node0" presStyleIdx="1" presStyleCnt="2"/>
      <dgm:spPr/>
    </dgm:pt>
    <dgm:pt modelId="{E2847F4F-2EA7-4666-9DF1-8B66826E231F}" type="pres">
      <dgm:prSet presAssocID="{18EFF0C2-A2D9-4825-A7C5-0559E16AEFD7}" presName="text" presStyleLbl="fgAcc0" presStyleIdx="1" presStyleCnt="2">
        <dgm:presLayoutVars>
          <dgm:chPref val="3"/>
        </dgm:presLayoutVars>
      </dgm:prSet>
      <dgm:spPr/>
    </dgm:pt>
    <dgm:pt modelId="{9D89E960-BBF8-4B58-A2AF-E14A58224846}" type="pres">
      <dgm:prSet presAssocID="{18EFF0C2-A2D9-4825-A7C5-0559E16AEFD7}" presName="hierChild2" presStyleCnt="0"/>
      <dgm:spPr/>
    </dgm:pt>
  </dgm:ptLst>
  <dgm:cxnLst>
    <dgm:cxn modelId="{B2668C13-2187-4748-92D0-D6D3E90346E5}" srcId="{2F05E0A4-D026-43ED-A28A-CD6075895B21}" destId="{18EFF0C2-A2D9-4825-A7C5-0559E16AEFD7}" srcOrd="1" destOrd="0" parTransId="{CFA01D20-0D6C-4C47-B42F-E3A281BAE4C9}" sibTransId="{580589D3-E271-4358-9528-B69C1A2C2217}"/>
    <dgm:cxn modelId="{AC517E15-7E75-4E3B-BF42-6B912D21F36F}" srcId="{2F05E0A4-D026-43ED-A28A-CD6075895B21}" destId="{8C58B551-DDD5-4EBD-B7C6-EAED457D0C3D}" srcOrd="0" destOrd="0" parTransId="{EFFBB21C-4BA1-496E-8EAD-611B5F60EA4D}" sibTransId="{568F5C8B-25A5-45C5-9D85-1BB2EAC26BED}"/>
    <dgm:cxn modelId="{ABCBAA15-6B3B-4504-9021-F2E71112BF25}" type="presOf" srcId="{18EFF0C2-A2D9-4825-A7C5-0559E16AEFD7}" destId="{E2847F4F-2EA7-4666-9DF1-8B66826E231F}" srcOrd="0" destOrd="0" presId="urn:microsoft.com/office/officeart/2005/8/layout/hierarchy1"/>
    <dgm:cxn modelId="{E429B98D-01C4-48FD-B8A0-6141D7D75FCE}" type="presOf" srcId="{8C58B551-DDD5-4EBD-B7C6-EAED457D0C3D}" destId="{BEE3644C-C89D-42C0-A657-878769FF272C}" srcOrd="0" destOrd="0" presId="urn:microsoft.com/office/officeart/2005/8/layout/hierarchy1"/>
    <dgm:cxn modelId="{00C3519F-8379-4289-AE1A-A5B9EE44D1DA}" type="presOf" srcId="{2F05E0A4-D026-43ED-A28A-CD6075895B21}" destId="{D1CA10F7-F278-46F8-9311-DFD8029F013A}" srcOrd="0" destOrd="0" presId="urn:microsoft.com/office/officeart/2005/8/layout/hierarchy1"/>
    <dgm:cxn modelId="{17AC1847-820C-45DA-82B0-2CEB4B40B68A}" type="presParOf" srcId="{D1CA10F7-F278-46F8-9311-DFD8029F013A}" destId="{9932312D-A3E1-4788-A345-BAA905245F47}" srcOrd="0" destOrd="0" presId="urn:microsoft.com/office/officeart/2005/8/layout/hierarchy1"/>
    <dgm:cxn modelId="{CE962E8A-3EBE-4873-8BB7-15595581E68F}" type="presParOf" srcId="{9932312D-A3E1-4788-A345-BAA905245F47}" destId="{072A21D9-FE95-4807-A986-182B240A9BBB}" srcOrd="0" destOrd="0" presId="urn:microsoft.com/office/officeart/2005/8/layout/hierarchy1"/>
    <dgm:cxn modelId="{047FA447-BC9D-4818-B25D-13937A4BCA60}" type="presParOf" srcId="{072A21D9-FE95-4807-A986-182B240A9BBB}" destId="{B892AFF5-6C70-4F85-BD60-26C2E710AF70}" srcOrd="0" destOrd="0" presId="urn:microsoft.com/office/officeart/2005/8/layout/hierarchy1"/>
    <dgm:cxn modelId="{3E979E92-1702-4D78-987C-8A0423ECE18C}" type="presParOf" srcId="{072A21D9-FE95-4807-A986-182B240A9BBB}" destId="{BEE3644C-C89D-42C0-A657-878769FF272C}" srcOrd="1" destOrd="0" presId="urn:microsoft.com/office/officeart/2005/8/layout/hierarchy1"/>
    <dgm:cxn modelId="{105B544A-7A70-4D99-9F5F-E910FCD748A6}" type="presParOf" srcId="{9932312D-A3E1-4788-A345-BAA905245F47}" destId="{B423C60B-A657-46E7-B367-9E0F24E25712}" srcOrd="1" destOrd="0" presId="urn:microsoft.com/office/officeart/2005/8/layout/hierarchy1"/>
    <dgm:cxn modelId="{EBAFDBA2-258C-427B-94C0-BB80CBBFE294}" type="presParOf" srcId="{D1CA10F7-F278-46F8-9311-DFD8029F013A}" destId="{FCC5DBA2-7DE9-49B4-8685-52BB910A1CB2}" srcOrd="1" destOrd="0" presId="urn:microsoft.com/office/officeart/2005/8/layout/hierarchy1"/>
    <dgm:cxn modelId="{D0501608-7DE3-4893-A658-77E9DC5631B4}" type="presParOf" srcId="{FCC5DBA2-7DE9-49B4-8685-52BB910A1CB2}" destId="{C44B03A3-65F8-42FB-B9EA-F901194FEDF3}" srcOrd="0" destOrd="0" presId="urn:microsoft.com/office/officeart/2005/8/layout/hierarchy1"/>
    <dgm:cxn modelId="{06EDDFEA-E255-4ED9-8F29-E979630ED6CA}" type="presParOf" srcId="{C44B03A3-65F8-42FB-B9EA-F901194FEDF3}" destId="{039F53D2-1E7B-491C-8C53-37A30F2BC563}" srcOrd="0" destOrd="0" presId="urn:microsoft.com/office/officeart/2005/8/layout/hierarchy1"/>
    <dgm:cxn modelId="{422D83AC-4398-4DFF-B9DD-3A36C3A71E60}" type="presParOf" srcId="{C44B03A3-65F8-42FB-B9EA-F901194FEDF3}" destId="{E2847F4F-2EA7-4666-9DF1-8B66826E231F}" srcOrd="1" destOrd="0" presId="urn:microsoft.com/office/officeart/2005/8/layout/hierarchy1"/>
    <dgm:cxn modelId="{28020916-65ED-44A2-A5E8-01C7C0C49510}" type="presParOf" srcId="{FCC5DBA2-7DE9-49B4-8685-52BB910A1CB2}" destId="{9D89E960-BBF8-4B58-A2AF-E14A582248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4E620-E5ED-4941-BD5A-C60EC8AC3B0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29F97-5B44-4CAB-8DDE-3884C4653572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Penelitian</a:t>
          </a:r>
          <a:r>
            <a:rPr lang="en-US" dirty="0"/>
            <a:t> yang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yang </a:t>
          </a:r>
          <a:r>
            <a:rPr lang="en-US" dirty="0" err="1"/>
            <a:t>pernah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peneliti</a:t>
          </a:r>
          <a:r>
            <a:rPr lang="en-US" dirty="0"/>
            <a:t> lain</a:t>
          </a:r>
        </a:p>
      </dgm:t>
    </dgm:pt>
    <dgm:pt modelId="{D8A9646C-5A45-4825-B350-359585AD066D}" type="parTrans" cxnId="{BA9E85DF-C684-466B-B738-B9394921569D}">
      <dgm:prSet/>
      <dgm:spPr/>
      <dgm:t>
        <a:bodyPr/>
        <a:lstStyle/>
        <a:p>
          <a:endParaRPr lang="en-US"/>
        </a:p>
      </dgm:t>
    </dgm:pt>
    <dgm:pt modelId="{AFFC0BA3-B1A6-4936-86C0-42A63E6E0A57}" type="sibTrans" cxnId="{BA9E85DF-C684-466B-B738-B9394921569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2737D191-AB4E-41DC-A860-7035383CC503}">
      <dgm:prSet/>
      <dgm:spPr/>
      <dgm:t>
        <a:bodyPr/>
        <a:lstStyle/>
        <a:p>
          <a:r>
            <a:rPr lang="en-US"/>
            <a:t>2. Meliputi Kumpulan artikel  dalam jurnal penelitian yang sudah dipublikasikan</a:t>
          </a:r>
        </a:p>
      </dgm:t>
    </dgm:pt>
    <dgm:pt modelId="{637BC30D-BE47-4D21-B3BD-E0522F55ED0D}" type="parTrans" cxnId="{DA85B482-CA0A-49B1-9A9B-E15EC9BE5B97}">
      <dgm:prSet/>
      <dgm:spPr/>
      <dgm:t>
        <a:bodyPr/>
        <a:lstStyle/>
        <a:p>
          <a:endParaRPr lang="en-US"/>
        </a:p>
      </dgm:t>
    </dgm:pt>
    <dgm:pt modelId="{499CB287-DE05-4E1B-B327-95C1A3FD9CBC}" type="sibTrans" cxnId="{DA85B482-CA0A-49B1-9A9B-E15EC9BE5B97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703429FE-76F4-4445-9910-32FDBFE71DBD}">
      <dgm:prSet/>
      <dgm:spPr/>
      <dgm:t>
        <a:bodyPr/>
        <a:lstStyle/>
        <a:p>
          <a:r>
            <a:rPr lang="en-US"/>
            <a:t>3. Berbentuk pemetaan penelitian terdahulu tentang tema-tema sejenis. </a:t>
          </a:r>
        </a:p>
      </dgm:t>
    </dgm:pt>
    <dgm:pt modelId="{B9E9CA7A-0E66-4E47-BAE1-E6CAB502CB8D}" type="parTrans" cxnId="{9091B977-5975-4E3C-B8A3-3B9ED5D843AF}">
      <dgm:prSet/>
      <dgm:spPr/>
      <dgm:t>
        <a:bodyPr/>
        <a:lstStyle/>
        <a:p>
          <a:endParaRPr lang="en-US"/>
        </a:p>
      </dgm:t>
    </dgm:pt>
    <dgm:pt modelId="{ED23F187-DE84-47B2-A2E1-5AC0A7357E9F}" type="sibTrans" cxnId="{9091B977-5975-4E3C-B8A3-3B9ED5D843AF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5879E4DB-A3F0-4A1D-82C6-6576A46A8EB7}" type="pres">
      <dgm:prSet presAssocID="{CA04E620-E5ED-4941-BD5A-C60EC8AC3B02}" presName="Name0" presStyleCnt="0">
        <dgm:presLayoutVars>
          <dgm:animLvl val="lvl"/>
          <dgm:resizeHandles val="exact"/>
        </dgm:presLayoutVars>
      </dgm:prSet>
      <dgm:spPr/>
    </dgm:pt>
    <dgm:pt modelId="{59B3ADBD-1F52-4C1B-B921-ADBD0C9021D4}" type="pres">
      <dgm:prSet presAssocID="{32E29F97-5B44-4CAB-8DDE-3884C4653572}" presName="compositeNode" presStyleCnt="0">
        <dgm:presLayoutVars>
          <dgm:bulletEnabled val="1"/>
        </dgm:presLayoutVars>
      </dgm:prSet>
      <dgm:spPr/>
    </dgm:pt>
    <dgm:pt modelId="{70E9652B-8308-4B9B-B1E0-C5E2194B0D01}" type="pres">
      <dgm:prSet presAssocID="{32E29F97-5B44-4CAB-8DDE-3884C4653572}" presName="bgRect" presStyleLbl="bgAccFollowNode1" presStyleIdx="0" presStyleCnt="3"/>
      <dgm:spPr/>
    </dgm:pt>
    <dgm:pt modelId="{6FA2FD53-44A9-4833-BB3A-C943CA6EE410}" type="pres">
      <dgm:prSet presAssocID="{AFFC0BA3-B1A6-4936-86C0-42A63E6E0A5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C978CFC-D012-4F3B-8248-936032B3F812}" type="pres">
      <dgm:prSet presAssocID="{32E29F97-5B44-4CAB-8DDE-3884C4653572}" presName="bottomLine" presStyleLbl="alignNode1" presStyleIdx="1" presStyleCnt="6">
        <dgm:presLayoutVars/>
      </dgm:prSet>
      <dgm:spPr/>
    </dgm:pt>
    <dgm:pt modelId="{0C9F14A4-F744-4380-8E24-299BD05220D2}" type="pres">
      <dgm:prSet presAssocID="{32E29F97-5B44-4CAB-8DDE-3884C4653572}" presName="nodeText" presStyleLbl="bgAccFollowNode1" presStyleIdx="0" presStyleCnt="3">
        <dgm:presLayoutVars>
          <dgm:bulletEnabled val="1"/>
        </dgm:presLayoutVars>
      </dgm:prSet>
      <dgm:spPr/>
    </dgm:pt>
    <dgm:pt modelId="{3BCFF3AE-556A-4409-B664-1BA0EE62A85D}" type="pres">
      <dgm:prSet presAssocID="{AFFC0BA3-B1A6-4936-86C0-42A63E6E0A57}" presName="sibTrans" presStyleCnt="0"/>
      <dgm:spPr/>
    </dgm:pt>
    <dgm:pt modelId="{33F587EC-AFE9-4EFE-B768-05FBC8787C98}" type="pres">
      <dgm:prSet presAssocID="{2737D191-AB4E-41DC-A860-7035383CC503}" presName="compositeNode" presStyleCnt="0">
        <dgm:presLayoutVars>
          <dgm:bulletEnabled val="1"/>
        </dgm:presLayoutVars>
      </dgm:prSet>
      <dgm:spPr/>
    </dgm:pt>
    <dgm:pt modelId="{D8421C92-A6B4-49CE-973D-EB5957D600DB}" type="pres">
      <dgm:prSet presAssocID="{2737D191-AB4E-41DC-A860-7035383CC503}" presName="bgRect" presStyleLbl="bgAccFollowNode1" presStyleIdx="1" presStyleCnt="3"/>
      <dgm:spPr/>
    </dgm:pt>
    <dgm:pt modelId="{EC4BE8A0-2207-42E3-BE31-DFB0C3183432}" type="pres">
      <dgm:prSet presAssocID="{499CB287-DE05-4E1B-B327-95C1A3FD9CB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656A9A6-4C50-4A45-B838-B87BFC900BF7}" type="pres">
      <dgm:prSet presAssocID="{2737D191-AB4E-41DC-A860-7035383CC503}" presName="bottomLine" presStyleLbl="alignNode1" presStyleIdx="3" presStyleCnt="6">
        <dgm:presLayoutVars/>
      </dgm:prSet>
      <dgm:spPr/>
    </dgm:pt>
    <dgm:pt modelId="{1A15F4EE-77AA-4447-9246-342C31581C17}" type="pres">
      <dgm:prSet presAssocID="{2737D191-AB4E-41DC-A860-7035383CC503}" presName="nodeText" presStyleLbl="bgAccFollowNode1" presStyleIdx="1" presStyleCnt="3">
        <dgm:presLayoutVars>
          <dgm:bulletEnabled val="1"/>
        </dgm:presLayoutVars>
      </dgm:prSet>
      <dgm:spPr/>
    </dgm:pt>
    <dgm:pt modelId="{5B0139A4-8679-4CB3-A0EC-8C3BC9E42B3A}" type="pres">
      <dgm:prSet presAssocID="{499CB287-DE05-4E1B-B327-95C1A3FD9CBC}" presName="sibTrans" presStyleCnt="0"/>
      <dgm:spPr/>
    </dgm:pt>
    <dgm:pt modelId="{2C0F69A1-9C06-47C5-9862-56694BDB12D1}" type="pres">
      <dgm:prSet presAssocID="{703429FE-76F4-4445-9910-32FDBFE71DBD}" presName="compositeNode" presStyleCnt="0">
        <dgm:presLayoutVars>
          <dgm:bulletEnabled val="1"/>
        </dgm:presLayoutVars>
      </dgm:prSet>
      <dgm:spPr/>
    </dgm:pt>
    <dgm:pt modelId="{43328824-B5CC-46D7-A065-54738F77878D}" type="pres">
      <dgm:prSet presAssocID="{703429FE-76F4-4445-9910-32FDBFE71DBD}" presName="bgRect" presStyleLbl="bgAccFollowNode1" presStyleIdx="2" presStyleCnt="3"/>
      <dgm:spPr/>
    </dgm:pt>
    <dgm:pt modelId="{7E835821-D349-4571-A18A-03D6E647EBA6}" type="pres">
      <dgm:prSet presAssocID="{ED23F187-DE84-47B2-A2E1-5AC0A7357E9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0C61475-86DF-4942-B338-011C08D013C2}" type="pres">
      <dgm:prSet presAssocID="{703429FE-76F4-4445-9910-32FDBFE71DBD}" presName="bottomLine" presStyleLbl="alignNode1" presStyleIdx="5" presStyleCnt="6">
        <dgm:presLayoutVars/>
      </dgm:prSet>
      <dgm:spPr/>
    </dgm:pt>
    <dgm:pt modelId="{32B5A2C9-6CB4-4450-851A-A0F3476FFA45}" type="pres">
      <dgm:prSet presAssocID="{703429FE-76F4-4445-9910-32FDBFE71DB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5F9BD09-F3C8-437A-9277-0253D3812DD9}" type="presOf" srcId="{32E29F97-5B44-4CAB-8DDE-3884C4653572}" destId="{0C9F14A4-F744-4380-8E24-299BD05220D2}" srcOrd="1" destOrd="0" presId="urn:microsoft.com/office/officeart/2016/7/layout/BasicLinearProcessNumbered"/>
    <dgm:cxn modelId="{154D3C2D-45FD-4FD1-A6B1-5C91E9D5937B}" type="presOf" srcId="{2737D191-AB4E-41DC-A860-7035383CC503}" destId="{D8421C92-A6B4-49CE-973D-EB5957D600DB}" srcOrd="0" destOrd="0" presId="urn:microsoft.com/office/officeart/2016/7/layout/BasicLinearProcessNumbered"/>
    <dgm:cxn modelId="{B50CAB36-78B7-4B28-BECD-C5C7CF1EB3D0}" type="presOf" srcId="{703429FE-76F4-4445-9910-32FDBFE71DBD}" destId="{32B5A2C9-6CB4-4450-851A-A0F3476FFA45}" srcOrd="1" destOrd="0" presId="urn:microsoft.com/office/officeart/2016/7/layout/BasicLinearProcessNumbered"/>
    <dgm:cxn modelId="{35F0AB61-FA4B-471A-B36C-0AC7802C5E98}" type="presOf" srcId="{ED23F187-DE84-47B2-A2E1-5AC0A7357E9F}" destId="{7E835821-D349-4571-A18A-03D6E647EBA6}" srcOrd="0" destOrd="0" presId="urn:microsoft.com/office/officeart/2016/7/layout/BasicLinearProcessNumbered"/>
    <dgm:cxn modelId="{5144046A-DCA1-47DA-861D-6D48AD34C757}" type="presOf" srcId="{32E29F97-5B44-4CAB-8DDE-3884C4653572}" destId="{70E9652B-8308-4B9B-B1E0-C5E2194B0D01}" srcOrd="0" destOrd="0" presId="urn:microsoft.com/office/officeart/2016/7/layout/BasicLinearProcessNumbered"/>
    <dgm:cxn modelId="{9091B977-5975-4E3C-B8A3-3B9ED5D843AF}" srcId="{CA04E620-E5ED-4941-BD5A-C60EC8AC3B02}" destId="{703429FE-76F4-4445-9910-32FDBFE71DBD}" srcOrd="2" destOrd="0" parTransId="{B9E9CA7A-0E66-4E47-BAE1-E6CAB502CB8D}" sibTransId="{ED23F187-DE84-47B2-A2E1-5AC0A7357E9F}"/>
    <dgm:cxn modelId="{DA85B482-CA0A-49B1-9A9B-E15EC9BE5B97}" srcId="{CA04E620-E5ED-4941-BD5A-C60EC8AC3B02}" destId="{2737D191-AB4E-41DC-A860-7035383CC503}" srcOrd="1" destOrd="0" parTransId="{637BC30D-BE47-4D21-B3BD-E0522F55ED0D}" sibTransId="{499CB287-DE05-4E1B-B327-95C1A3FD9CBC}"/>
    <dgm:cxn modelId="{658715A7-DA04-40F6-9F78-CA1C0310A843}" type="presOf" srcId="{703429FE-76F4-4445-9910-32FDBFE71DBD}" destId="{43328824-B5CC-46D7-A065-54738F77878D}" srcOrd="0" destOrd="0" presId="urn:microsoft.com/office/officeart/2016/7/layout/BasicLinearProcessNumbered"/>
    <dgm:cxn modelId="{3DB8F0AA-6199-4D64-868C-C93B03EF6B44}" type="presOf" srcId="{CA04E620-E5ED-4941-BD5A-C60EC8AC3B02}" destId="{5879E4DB-A3F0-4A1D-82C6-6576A46A8EB7}" srcOrd="0" destOrd="0" presId="urn:microsoft.com/office/officeart/2016/7/layout/BasicLinearProcessNumbered"/>
    <dgm:cxn modelId="{8B5677B4-5990-48DB-B03D-316A3CF8256C}" type="presOf" srcId="{AFFC0BA3-B1A6-4936-86C0-42A63E6E0A57}" destId="{6FA2FD53-44A9-4833-BB3A-C943CA6EE410}" srcOrd="0" destOrd="0" presId="urn:microsoft.com/office/officeart/2016/7/layout/BasicLinearProcessNumbered"/>
    <dgm:cxn modelId="{71DC5DB8-E5B8-4FC5-ADAE-03669B03A150}" type="presOf" srcId="{2737D191-AB4E-41DC-A860-7035383CC503}" destId="{1A15F4EE-77AA-4447-9246-342C31581C17}" srcOrd="1" destOrd="0" presId="urn:microsoft.com/office/officeart/2016/7/layout/BasicLinearProcessNumbered"/>
    <dgm:cxn modelId="{05F693D0-34A1-4346-A929-9AEB4BAF2702}" type="presOf" srcId="{499CB287-DE05-4E1B-B327-95C1A3FD9CBC}" destId="{EC4BE8A0-2207-42E3-BE31-DFB0C3183432}" srcOrd="0" destOrd="0" presId="urn:microsoft.com/office/officeart/2016/7/layout/BasicLinearProcessNumbered"/>
    <dgm:cxn modelId="{BA9E85DF-C684-466B-B738-B9394921569D}" srcId="{CA04E620-E5ED-4941-BD5A-C60EC8AC3B02}" destId="{32E29F97-5B44-4CAB-8DDE-3884C4653572}" srcOrd="0" destOrd="0" parTransId="{D8A9646C-5A45-4825-B350-359585AD066D}" sibTransId="{AFFC0BA3-B1A6-4936-86C0-42A63E6E0A57}"/>
    <dgm:cxn modelId="{99341CD0-F4D1-4190-8F10-A9F0A3FA5084}" type="presParOf" srcId="{5879E4DB-A3F0-4A1D-82C6-6576A46A8EB7}" destId="{59B3ADBD-1F52-4C1B-B921-ADBD0C9021D4}" srcOrd="0" destOrd="0" presId="urn:microsoft.com/office/officeart/2016/7/layout/BasicLinearProcessNumbered"/>
    <dgm:cxn modelId="{B7F088CA-F688-4D97-8A88-CF230F5BCB2B}" type="presParOf" srcId="{59B3ADBD-1F52-4C1B-B921-ADBD0C9021D4}" destId="{70E9652B-8308-4B9B-B1E0-C5E2194B0D01}" srcOrd="0" destOrd="0" presId="urn:microsoft.com/office/officeart/2016/7/layout/BasicLinearProcessNumbered"/>
    <dgm:cxn modelId="{AECA907A-A3F2-4473-8B02-BCC031A15A30}" type="presParOf" srcId="{59B3ADBD-1F52-4C1B-B921-ADBD0C9021D4}" destId="{6FA2FD53-44A9-4833-BB3A-C943CA6EE410}" srcOrd="1" destOrd="0" presId="urn:microsoft.com/office/officeart/2016/7/layout/BasicLinearProcessNumbered"/>
    <dgm:cxn modelId="{F30214E7-18E4-46BF-898E-FA0A9BF1E1D1}" type="presParOf" srcId="{59B3ADBD-1F52-4C1B-B921-ADBD0C9021D4}" destId="{DC978CFC-D012-4F3B-8248-936032B3F812}" srcOrd="2" destOrd="0" presId="urn:microsoft.com/office/officeart/2016/7/layout/BasicLinearProcessNumbered"/>
    <dgm:cxn modelId="{C9FDEA22-2798-4C29-A4DC-A74BE44D61FB}" type="presParOf" srcId="{59B3ADBD-1F52-4C1B-B921-ADBD0C9021D4}" destId="{0C9F14A4-F744-4380-8E24-299BD05220D2}" srcOrd="3" destOrd="0" presId="urn:microsoft.com/office/officeart/2016/7/layout/BasicLinearProcessNumbered"/>
    <dgm:cxn modelId="{ED60E855-ED5B-4CE4-A294-870D049BD472}" type="presParOf" srcId="{5879E4DB-A3F0-4A1D-82C6-6576A46A8EB7}" destId="{3BCFF3AE-556A-4409-B664-1BA0EE62A85D}" srcOrd="1" destOrd="0" presId="urn:microsoft.com/office/officeart/2016/7/layout/BasicLinearProcessNumbered"/>
    <dgm:cxn modelId="{7DE5DE4B-01DD-4ADF-8914-7719762DBA58}" type="presParOf" srcId="{5879E4DB-A3F0-4A1D-82C6-6576A46A8EB7}" destId="{33F587EC-AFE9-4EFE-B768-05FBC8787C98}" srcOrd="2" destOrd="0" presId="urn:microsoft.com/office/officeart/2016/7/layout/BasicLinearProcessNumbered"/>
    <dgm:cxn modelId="{18E37220-6770-4AE4-8CB3-B68819F7798B}" type="presParOf" srcId="{33F587EC-AFE9-4EFE-B768-05FBC8787C98}" destId="{D8421C92-A6B4-49CE-973D-EB5957D600DB}" srcOrd="0" destOrd="0" presId="urn:microsoft.com/office/officeart/2016/7/layout/BasicLinearProcessNumbered"/>
    <dgm:cxn modelId="{91AD5729-95CF-4C8D-8711-D315E57B9FDF}" type="presParOf" srcId="{33F587EC-AFE9-4EFE-B768-05FBC8787C98}" destId="{EC4BE8A0-2207-42E3-BE31-DFB0C3183432}" srcOrd="1" destOrd="0" presId="urn:microsoft.com/office/officeart/2016/7/layout/BasicLinearProcessNumbered"/>
    <dgm:cxn modelId="{D95AC4FB-DD40-47E4-A755-9DD31A659393}" type="presParOf" srcId="{33F587EC-AFE9-4EFE-B768-05FBC8787C98}" destId="{4656A9A6-4C50-4A45-B838-B87BFC900BF7}" srcOrd="2" destOrd="0" presId="urn:microsoft.com/office/officeart/2016/7/layout/BasicLinearProcessNumbered"/>
    <dgm:cxn modelId="{BB6F79FE-F11A-4AE4-A851-50DA863517E9}" type="presParOf" srcId="{33F587EC-AFE9-4EFE-B768-05FBC8787C98}" destId="{1A15F4EE-77AA-4447-9246-342C31581C17}" srcOrd="3" destOrd="0" presId="urn:microsoft.com/office/officeart/2016/7/layout/BasicLinearProcessNumbered"/>
    <dgm:cxn modelId="{00500C89-344D-4234-8B55-582916785A4E}" type="presParOf" srcId="{5879E4DB-A3F0-4A1D-82C6-6576A46A8EB7}" destId="{5B0139A4-8679-4CB3-A0EC-8C3BC9E42B3A}" srcOrd="3" destOrd="0" presId="urn:microsoft.com/office/officeart/2016/7/layout/BasicLinearProcessNumbered"/>
    <dgm:cxn modelId="{DD1FB130-A344-40D5-A490-7C918BB359C4}" type="presParOf" srcId="{5879E4DB-A3F0-4A1D-82C6-6576A46A8EB7}" destId="{2C0F69A1-9C06-47C5-9862-56694BDB12D1}" srcOrd="4" destOrd="0" presId="urn:microsoft.com/office/officeart/2016/7/layout/BasicLinearProcessNumbered"/>
    <dgm:cxn modelId="{0BA7EF1B-D7AA-4E9F-8A88-40B329B6DAFC}" type="presParOf" srcId="{2C0F69A1-9C06-47C5-9862-56694BDB12D1}" destId="{43328824-B5CC-46D7-A065-54738F77878D}" srcOrd="0" destOrd="0" presId="urn:microsoft.com/office/officeart/2016/7/layout/BasicLinearProcessNumbered"/>
    <dgm:cxn modelId="{CD5D60BF-4A20-48EA-9E87-B8B148E4EECE}" type="presParOf" srcId="{2C0F69A1-9C06-47C5-9862-56694BDB12D1}" destId="{7E835821-D349-4571-A18A-03D6E647EBA6}" srcOrd="1" destOrd="0" presId="urn:microsoft.com/office/officeart/2016/7/layout/BasicLinearProcessNumbered"/>
    <dgm:cxn modelId="{C110051B-A997-4DED-9281-0D5069D2982D}" type="presParOf" srcId="{2C0F69A1-9C06-47C5-9862-56694BDB12D1}" destId="{D0C61475-86DF-4942-B338-011C08D013C2}" srcOrd="2" destOrd="0" presId="urn:microsoft.com/office/officeart/2016/7/layout/BasicLinearProcessNumbered"/>
    <dgm:cxn modelId="{F756185D-8E8D-4FF3-848B-984B5A3A1AC6}" type="presParOf" srcId="{2C0F69A1-9C06-47C5-9862-56694BDB12D1}" destId="{32B5A2C9-6CB4-4450-851A-A0F3476FFA4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782DB-C2B3-4635-9CF1-6328E62D1C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7FBBAE-352F-460C-A03A-53B8BBCA31B9}">
      <dgm:prSet/>
      <dgm:spPr/>
      <dgm:t>
        <a:bodyPr/>
        <a:lstStyle/>
        <a:p>
          <a:r>
            <a:rPr lang="en-US"/>
            <a:t>Dalam pemetaan penelitian terdahulu perlu memperhatikan,</a:t>
          </a:r>
        </a:p>
      </dgm:t>
    </dgm:pt>
    <dgm:pt modelId="{ED7CFBCF-24CE-428F-800A-2FED776A494B}" type="parTrans" cxnId="{3B88B7F0-FAB1-4C44-AC4A-D8CAE466A299}">
      <dgm:prSet/>
      <dgm:spPr/>
      <dgm:t>
        <a:bodyPr/>
        <a:lstStyle/>
        <a:p>
          <a:endParaRPr lang="en-US"/>
        </a:p>
      </dgm:t>
    </dgm:pt>
    <dgm:pt modelId="{FF2C71EE-92CC-4195-8DE9-58839A409211}" type="sibTrans" cxnId="{3B88B7F0-FAB1-4C44-AC4A-D8CAE466A299}">
      <dgm:prSet/>
      <dgm:spPr/>
      <dgm:t>
        <a:bodyPr/>
        <a:lstStyle/>
        <a:p>
          <a:endParaRPr lang="en-US"/>
        </a:p>
      </dgm:t>
    </dgm:pt>
    <dgm:pt modelId="{50F3A6CE-D419-4754-BD2F-A1466C124B7E}">
      <dgm:prSet/>
      <dgm:spPr/>
      <dgm:t>
        <a:bodyPr/>
        <a:lstStyle/>
        <a:p>
          <a:r>
            <a:rPr lang="en-US"/>
            <a:t>Siapa yang meneliti</a:t>
          </a:r>
        </a:p>
      </dgm:t>
    </dgm:pt>
    <dgm:pt modelId="{67511BC1-A42D-467C-B050-BCCB21DD0A84}" type="parTrans" cxnId="{0003D960-EEF8-4223-AF2D-E93194C78FE7}">
      <dgm:prSet/>
      <dgm:spPr/>
      <dgm:t>
        <a:bodyPr/>
        <a:lstStyle/>
        <a:p>
          <a:endParaRPr lang="en-US"/>
        </a:p>
      </dgm:t>
    </dgm:pt>
    <dgm:pt modelId="{56D6A24D-E72E-4EF1-8D3A-AF4484995403}" type="sibTrans" cxnId="{0003D960-EEF8-4223-AF2D-E93194C78FE7}">
      <dgm:prSet/>
      <dgm:spPr/>
      <dgm:t>
        <a:bodyPr/>
        <a:lstStyle/>
        <a:p>
          <a:endParaRPr lang="en-US"/>
        </a:p>
      </dgm:t>
    </dgm:pt>
    <dgm:pt modelId="{40EAC3E7-E99F-4BF9-B8EB-4891785F2E84}">
      <dgm:prSet/>
      <dgm:spPr/>
      <dgm:t>
        <a:bodyPr/>
        <a:lstStyle/>
        <a:p>
          <a:r>
            <a:rPr lang="en-US"/>
            <a:t>Apa yang diteliti</a:t>
          </a:r>
        </a:p>
      </dgm:t>
    </dgm:pt>
    <dgm:pt modelId="{3F7C0295-FFCD-409F-9872-6C2B28E80F32}" type="parTrans" cxnId="{9AB36D36-8424-4247-94CD-BBCDDA24C5DB}">
      <dgm:prSet/>
      <dgm:spPr/>
      <dgm:t>
        <a:bodyPr/>
        <a:lstStyle/>
        <a:p>
          <a:endParaRPr lang="en-US"/>
        </a:p>
      </dgm:t>
    </dgm:pt>
    <dgm:pt modelId="{9E6C74D2-DB2F-4BFF-BD7A-0B9F1DB30AEE}" type="sibTrans" cxnId="{9AB36D36-8424-4247-94CD-BBCDDA24C5DB}">
      <dgm:prSet/>
      <dgm:spPr/>
      <dgm:t>
        <a:bodyPr/>
        <a:lstStyle/>
        <a:p>
          <a:endParaRPr lang="en-US"/>
        </a:p>
      </dgm:t>
    </dgm:pt>
    <dgm:pt modelId="{B693939A-DF50-4B5F-86FD-C3DF011D7C99}">
      <dgm:prSet/>
      <dgm:spPr/>
      <dgm:t>
        <a:bodyPr/>
        <a:lstStyle/>
        <a:p>
          <a:r>
            <a:rPr lang="en-US"/>
            <a:t>Di mana penelitian dilakukan</a:t>
          </a:r>
        </a:p>
      </dgm:t>
    </dgm:pt>
    <dgm:pt modelId="{6C43EF58-51F8-4310-8636-71F1A1581D87}" type="parTrans" cxnId="{0F6A4E9F-613C-459D-AF89-156D21B38212}">
      <dgm:prSet/>
      <dgm:spPr/>
      <dgm:t>
        <a:bodyPr/>
        <a:lstStyle/>
        <a:p>
          <a:endParaRPr lang="en-US"/>
        </a:p>
      </dgm:t>
    </dgm:pt>
    <dgm:pt modelId="{788F4096-F725-41F2-9CC5-D1FFC3ADC9DE}" type="sibTrans" cxnId="{0F6A4E9F-613C-459D-AF89-156D21B38212}">
      <dgm:prSet/>
      <dgm:spPr/>
      <dgm:t>
        <a:bodyPr/>
        <a:lstStyle/>
        <a:p>
          <a:endParaRPr lang="en-US"/>
        </a:p>
      </dgm:t>
    </dgm:pt>
    <dgm:pt modelId="{07FCC8D8-0F0D-463F-AE74-8D3FBE34866F}">
      <dgm:prSet/>
      <dgm:spPr/>
      <dgm:t>
        <a:bodyPr/>
        <a:lstStyle/>
        <a:p>
          <a:r>
            <a:rPr lang="en-US"/>
            <a:t>Apa metode yang dipergunakan</a:t>
          </a:r>
        </a:p>
      </dgm:t>
    </dgm:pt>
    <dgm:pt modelId="{C2A53595-AFE3-4BC3-B8CE-D4E1E39BFD63}" type="parTrans" cxnId="{A2C25CC9-922F-461B-B161-F22523A06567}">
      <dgm:prSet/>
      <dgm:spPr/>
      <dgm:t>
        <a:bodyPr/>
        <a:lstStyle/>
        <a:p>
          <a:endParaRPr lang="en-US"/>
        </a:p>
      </dgm:t>
    </dgm:pt>
    <dgm:pt modelId="{B68D4C50-C017-4AB3-B91C-E53E8F4762A4}" type="sibTrans" cxnId="{A2C25CC9-922F-461B-B161-F22523A06567}">
      <dgm:prSet/>
      <dgm:spPr/>
      <dgm:t>
        <a:bodyPr/>
        <a:lstStyle/>
        <a:p>
          <a:endParaRPr lang="en-US"/>
        </a:p>
      </dgm:t>
    </dgm:pt>
    <dgm:pt modelId="{B7F6A21E-6DEA-420E-8153-585E35523AAD}">
      <dgm:prSet/>
      <dgm:spPr/>
      <dgm:t>
        <a:bodyPr/>
        <a:lstStyle/>
        <a:p>
          <a:r>
            <a:rPr lang="en-US"/>
            <a:t>Bagaimana hasil penelitian yang diperoleh</a:t>
          </a:r>
        </a:p>
      </dgm:t>
    </dgm:pt>
    <dgm:pt modelId="{F44395A1-37CF-4106-B2C3-D7D90D958AD2}" type="parTrans" cxnId="{7221C017-5F2D-45D7-8703-5CFACC3D6E53}">
      <dgm:prSet/>
      <dgm:spPr/>
      <dgm:t>
        <a:bodyPr/>
        <a:lstStyle/>
        <a:p>
          <a:endParaRPr lang="en-US"/>
        </a:p>
      </dgm:t>
    </dgm:pt>
    <dgm:pt modelId="{C5E4C15A-3950-4868-80DE-BF08C58E52D5}" type="sibTrans" cxnId="{7221C017-5F2D-45D7-8703-5CFACC3D6E53}">
      <dgm:prSet/>
      <dgm:spPr/>
      <dgm:t>
        <a:bodyPr/>
        <a:lstStyle/>
        <a:p>
          <a:endParaRPr lang="en-US"/>
        </a:p>
      </dgm:t>
    </dgm:pt>
    <dgm:pt modelId="{033C07E9-0B34-4141-810D-71667E0958BE}" type="pres">
      <dgm:prSet presAssocID="{530782DB-C2B3-4635-9CF1-6328E62D1C2C}" presName="Name0" presStyleCnt="0">
        <dgm:presLayoutVars>
          <dgm:dir/>
          <dgm:animLvl val="lvl"/>
          <dgm:resizeHandles val="exact"/>
        </dgm:presLayoutVars>
      </dgm:prSet>
      <dgm:spPr/>
    </dgm:pt>
    <dgm:pt modelId="{AEF02490-0AA0-4107-A3B3-68AA42976359}" type="pres">
      <dgm:prSet presAssocID="{847FBBAE-352F-460C-A03A-53B8BBCA31B9}" presName="linNode" presStyleCnt="0"/>
      <dgm:spPr/>
    </dgm:pt>
    <dgm:pt modelId="{2BE681C0-F89A-4FA6-BF76-027C2AC19D36}" type="pres">
      <dgm:prSet presAssocID="{847FBBAE-352F-460C-A03A-53B8BBCA31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96C7046-B2A4-42B1-A75F-8BC0526D74CF}" type="pres">
      <dgm:prSet presAssocID="{847FBBAE-352F-460C-A03A-53B8BBCA31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221C017-5F2D-45D7-8703-5CFACC3D6E53}" srcId="{847FBBAE-352F-460C-A03A-53B8BBCA31B9}" destId="{B7F6A21E-6DEA-420E-8153-585E35523AAD}" srcOrd="4" destOrd="0" parTransId="{F44395A1-37CF-4106-B2C3-D7D90D958AD2}" sibTransId="{C5E4C15A-3950-4868-80DE-BF08C58E52D5}"/>
    <dgm:cxn modelId="{EBAD7518-CCD5-431F-915A-36EC06C409AB}" type="presOf" srcId="{07FCC8D8-0F0D-463F-AE74-8D3FBE34866F}" destId="{396C7046-B2A4-42B1-A75F-8BC0526D74CF}" srcOrd="0" destOrd="3" presId="urn:microsoft.com/office/officeart/2005/8/layout/vList5"/>
    <dgm:cxn modelId="{67DD832C-67D6-43A9-BF1E-5C2E9F52160A}" type="presOf" srcId="{847FBBAE-352F-460C-A03A-53B8BBCA31B9}" destId="{2BE681C0-F89A-4FA6-BF76-027C2AC19D36}" srcOrd="0" destOrd="0" presId="urn:microsoft.com/office/officeart/2005/8/layout/vList5"/>
    <dgm:cxn modelId="{B8F5D130-E17B-4084-A4CB-4698050227AB}" type="presOf" srcId="{50F3A6CE-D419-4754-BD2F-A1466C124B7E}" destId="{396C7046-B2A4-42B1-A75F-8BC0526D74CF}" srcOrd="0" destOrd="0" presId="urn:microsoft.com/office/officeart/2005/8/layout/vList5"/>
    <dgm:cxn modelId="{9AB36D36-8424-4247-94CD-BBCDDA24C5DB}" srcId="{847FBBAE-352F-460C-A03A-53B8BBCA31B9}" destId="{40EAC3E7-E99F-4BF9-B8EB-4891785F2E84}" srcOrd="1" destOrd="0" parTransId="{3F7C0295-FFCD-409F-9872-6C2B28E80F32}" sibTransId="{9E6C74D2-DB2F-4BFF-BD7A-0B9F1DB30AEE}"/>
    <dgm:cxn modelId="{0003D960-EEF8-4223-AF2D-E93194C78FE7}" srcId="{847FBBAE-352F-460C-A03A-53B8BBCA31B9}" destId="{50F3A6CE-D419-4754-BD2F-A1466C124B7E}" srcOrd="0" destOrd="0" parTransId="{67511BC1-A42D-467C-B050-BCCB21DD0A84}" sibTransId="{56D6A24D-E72E-4EF1-8D3A-AF4484995403}"/>
    <dgm:cxn modelId="{9E0E3E42-15D5-4153-A731-70DAAC19C288}" type="presOf" srcId="{B7F6A21E-6DEA-420E-8153-585E35523AAD}" destId="{396C7046-B2A4-42B1-A75F-8BC0526D74CF}" srcOrd="0" destOrd="4" presId="urn:microsoft.com/office/officeart/2005/8/layout/vList5"/>
    <dgm:cxn modelId="{EC531E72-4D10-4F5F-B3C2-8B3A271B2B27}" type="presOf" srcId="{530782DB-C2B3-4635-9CF1-6328E62D1C2C}" destId="{033C07E9-0B34-4141-810D-71667E0958BE}" srcOrd="0" destOrd="0" presId="urn:microsoft.com/office/officeart/2005/8/layout/vList5"/>
    <dgm:cxn modelId="{0F6A4E9F-613C-459D-AF89-156D21B38212}" srcId="{847FBBAE-352F-460C-A03A-53B8BBCA31B9}" destId="{B693939A-DF50-4B5F-86FD-C3DF011D7C99}" srcOrd="2" destOrd="0" parTransId="{6C43EF58-51F8-4310-8636-71F1A1581D87}" sibTransId="{788F4096-F725-41F2-9CC5-D1FFC3ADC9DE}"/>
    <dgm:cxn modelId="{A2C25CC9-922F-461B-B161-F22523A06567}" srcId="{847FBBAE-352F-460C-A03A-53B8BBCA31B9}" destId="{07FCC8D8-0F0D-463F-AE74-8D3FBE34866F}" srcOrd="3" destOrd="0" parTransId="{C2A53595-AFE3-4BC3-B8CE-D4E1E39BFD63}" sibTransId="{B68D4C50-C017-4AB3-B91C-E53E8F4762A4}"/>
    <dgm:cxn modelId="{27A6C0DD-F9A6-4824-92E3-E348B240D818}" type="presOf" srcId="{B693939A-DF50-4B5F-86FD-C3DF011D7C99}" destId="{396C7046-B2A4-42B1-A75F-8BC0526D74CF}" srcOrd="0" destOrd="2" presId="urn:microsoft.com/office/officeart/2005/8/layout/vList5"/>
    <dgm:cxn modelId="{3B88B7F0-FAB1-4C44-AC4A-D8CAE466A299}" srcId="{530782DB-C2B3-4635-9CF1-6328E62D1C2C}" destId="{847FBBAE-352F-460C-A03A-53B8BBCA31B9}" srcOrd="0" destOrd="0" parTransId="{ED7CFBCF-24CE-428F-800A-2FED776A494B}" sibTransId="{FF2C71EE-92CC-4195-8DE9-58839A409211}"/>
    <dgm:cxn modelId="{B2740AF4-B46C-46D2-A7E4-F22B95ED0346}" type="presOf" srcId="{40EAC3E7-E99F-4BF9-B8EB-4891785F2E84}" destId="{396C7046-B2A4-42B1-A75F-8BC0526D74CF}" srcOrd="0" destOrd="1" presId="urn:microsoft.com/office/officeart/2005/8/layout/vList5"/>
    <dgm:cxn modelId="{A0C24F2C-B83F-42E3-8391-2A9B7F7725B5}" type="presParOf" srcId="{033C07E9-0B34-4141-810D-71667E0958BE}" destId="{AEF02490-0AA0-4107-A3B3-68AA42976359}" srcOrd="0" destOrd="0" presId="urn:microsoft.com/office/officeart/2005/8/layout/vList5"/>
    <dgm:cxn modelId="{B270BC97-4CEC-4C15-8F29-F176B06FBDD9}" type="presParOf" srcId="{AEF02490-0AA0-4107-A3B3-68AA42976359}" destId="{2BE681C0-F89A-4FA6-BF76-027C2AC19D36}" srcOrd="0" destOrd="0" presId="urn:microsoft.com/office/officeart/2005/8/layout/vList5"/>
    <dgm:cxn modelId="{949F04BB-96E1-4E8E-8B65-B8352F90553B}" type="presParOf" srcId="{AEF02490-0AA0-4107-A3B3-68AA42976359}" destId="{396C7046-B2A4-42B1-A75F-8BC0526D74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9552B-1D0B-49EC-9D54-1719E536539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DBE2A5-3A67-4B41-9D31-0F054B37DB28}">
      <dgm:prSet custT="1"/>
      <dgm:spPr/>
      <dgm:t>
        <a:bodyPr/>
        <a:lstStyle/>
        <a:p>
          <a:r>
            <a:rPr lang="en-US" sz="2300" dirty="0" err="1"/>
            <a:t>Purwanto</a:t>
          </a:r>
          <a:r>
            <a:rPr lang="en-US" sz="2300" dirty="0"/>
            <a:t> (2015) </a:t>
          </a:r>
          <a:r>
            <a:rPr lang="en-US" sz="2300" dirty="0" err="1"/>
            <a:t>berpendapat</a:t>
          </a:r>
          <a:r>
            <a:rPr lang="en-US" sz="2300" dirty="0"/>
            <a:t>, </a:t>
          </a:r>
          <a:r>
            <a:rPr lang="en-US" sz="2300" dirty="0" err="1"/>
            <a:t>perilaku</a:t>
          </a:r>
          <a:r>
            <a:rPr lang="en-US" sz="2300" dirty="0"/>
            <a:t> </a:t>
          </a:r>
          <a:r>
            <a:rPr lang="en-US" sz="2300" dirty="0" err="1"/>
            <a:t>perundungan</a:t>
          </a:r>
          <a:r>
            <a:rPr lang="en-US" sz="2300" dirty="0"/>
            <a:t> </a:t>
          </a:r>
          <a:r>
            <a:rPr lang="en-US" sz="2300" dirty="0" err="1"/>
            <a:t>berdampak</a:t>
          </a:r>
          <a:r>
            <a:rPr lang="en-US" sz="2300" dirty="0"/>
            <a:t> </a:t>
          </a:r>
          <a:r>
            <a:rPr lang="en-US" sz="2300" dirty="0" err="1"/>
            <a:t>buruk</a:t>
          </a:r>
          <a:r>
            <a:rPr lang="en-US" sz="2300" dirty="0"/>
            <a:t> </a:t>
          </a:r>
          <a:r>
            <a:rPr lang="en-US" sz="2300" dirty="0" err="1"/>
            <a:t>bagi</a:t>
          </a:r>
          <a:r>
            <a:rPr lang="en-US" sz="2300" dirty="0"/>
            <a:t> korban, </a:t>
          </a:r>
          <a:r>
            <a:rPr lang="en-US" sz="2300" dirty="0" err="1"/>
            <a:t>maupun</a:t>
          </a:r>
          <a:r>
            <a:rPr lang="en-US" sz="2300" dirty="0"/>
            <a:t> </a:t>
          </a:r>
          <a:r>
            <a:rPr lang="en-US" sz="2300" dirty="0" err="1"/>
            <a:t>bagi</a:t>
          </a:r>
          <a:r>
            <a:rPr lang="en-US" sz="2300" dirty="0"/>
            <a:t> </a:t>
          </a:r>
          <a:r>
            <a:rPr lang="en-US" sz="2300" dirty="0" err="1"/>
            <a:t>pelakunya</a:t>
          </a:r>
          <a:r>
            <a:rPr lang="en-US" sz="2300" dirty="0"/>
            <a:t>. Korban </a:t>
          </a:r>
          <a:r>
            <a:rPr lang="en-US" sz="2300" dirty="0" err="1"/>
            <a:t>perundungan</a:t>
          </a:r>
          <a:r>
            <a:rPr lang="en-US" sz="2300" dirty="0"/>
            <a:t> </a:t>
          </a:r>
          <a:r>
            <a:rPr lang="en-US" sz="2300" dirty="0" err="1"/>
            <a:t>akan</a:t>
          </a:r>
          <a:r>
            <a:rPr lang="en-US" sz="2300" dirty="0"/>
            <a:t> </a:t>
          </a:r>
          <a:r>
            <a:rPr lang="en-US" sz="2300" dirty="0" err="1"/>
            <a:t>mengalami</a:t>
          </a:r>
          <a:r>
            <a:rPr lang="en-US" sz="2300" dirty="0"/>
            <a:t> </a:t>
          </a:r>
          <a:r>
            <a:rPr lang="en-US" sz="2300" dirty="0" err="1"/>
            <a:t>kecemasan</a:t>
          </a:r>
          <a:r>
            <a:rPr lang="en-US" sz="2300" dirty="0"/>
            <a:t>, </a:t>
          </a:r>
          <a:r>
            <a:rPr lang="en-US" sz="2300" dirty="0" err="1"/>
            <a:t>merasa</a:t>
          </a:r>
          <a:r>
            <a:rPr lang="en-US" sz="2300" dirty="0"/>
            <a:t> </a:t>
          </a:r>
          <a:r>
            <a:rPr lang="en-US" sz="2300" dirty="0" err="1"/>
            <a:t>kesepian</a:t>
          </a:r>
          <a:r>
            <a:rPr lang="en-US" sz="2300" dirty="0"/>
            <a:t>, </a:t>
          </a:r>
          <a:r>
            <a:rPr lang="en-US" sz="2300" dirty="0" err="1"/>
            <a:t>rendah</a:t>
          </a:r>
          <a:r>
            <a:rPr lang="en-US" sz="2300" dirty="0"/>
            <a:t> </a:t>
          </a:r>
          <a:r>
            <a:rPr lang="en-US" sz="2300" dirty="0" err="1"/>
            <a:t>diri</a:t>
          </a:r>
          <a:r>
            <a:rPr lang="en-US" sz="2300" dirty="0"/>
            <a:t>, </a:t>
          </a:r>
          <a:r>
            <a:rPr lang="en-US" sz="2300" dirty="0" err="1"/>
            <a:t>depresi</a:t>
          </a:r>
          <a:r>
            <a:rPr lang="en-US" sz="2300" dirty="0"/>
            <a:t>, dan </a:t>
          </a:r>
          <a:r>
            <a:rPr lang="en-US" sz="2300" dirty="0" err="1"/>
            <a:t>penurunan</a:t>
          </a:r>
          <a:r>
            <a:rPr lang="en-US" sz="2300" dirty="0"/>
            <a:t> </a:t>
          </a:r>
          <a:r>
            <a:rPr lang="en-US" sz="2300" dirty="0" err="1"/>
            <a:t>prestasi</a:t>
          </a:r>
          <a:r>
            <a:rPr lang="en-US" sz="2300" dirty="0"/>
            <a:t> </a:t>
          </a:r>
          <a:r>
            <a:rPr lang="en-US" sz="2300" dirty="0" err="1"/>
            <a:t>akademik</a:t>
          </a:r>
          <a:r>
            <a:rPr lang="en-US" sz="2300" dirty="0"/>
            <a:t>. </a:t>
          </a:r>
          <a:r>
            <a:rPr lang="en-US" sz="2300" dirty="0" err="1"/>
            <a:t>Pelaku</a:t>
          </a:r>
          <a:r>
            <a:rPr lang="en-US" sz="2300" dirty="0"/>
            <a:t> </a:t>
          </a:r>
          <a:r>
            <a:rPr lang="en-US" sz="2300" dirty="0" err="1"/>
            <a:t>perundungan</a:t>
          </a:r>
          <a:r>
            <a:rPr lang="en-US" sz="2300" dirty="0"/>
            <a:t> </a:t>
          </a:r>
          <a:r>
            <a:rPr lang="en-US" sz="2300" dirty="0" err="1"/>
            <a:t>beresiko</a:t>
          </a:r>
          <a:r>
            <a:rPr lang="en-US" sz="2300" dirty="0"/>
            <a:t> </a:t>
          </a:r>
          <a:r>
            <a:rPr lang="en-US" sz="2300" dirty="0" err="1"/>
            <a:t>sering</a:t>
          </a:r>
          <a:r>
            <a:rPr lang="en-US" sz="2300" dirty="0"/>
            <a:t> </a:t>
          </a:r>
          <a:r>
            <a:rPr lang="en-US" sz="2300" dirty="0" err="1"/>
            <a:t>terlibat</a:t>
          </a:r>
          <a:r>
            <a:rPr lang="en-US" sz="2300" dirty="0"/>
            <a:t> </a:t>
          </a:r>
          <a:r>
            <a:rPr lang="en-US" sz="2300" dirty="0" err="1"/>
            <a:t>dalam</a:t>
          </a:r>
          <a:r>
            <a:rPr lang="en-US" sz="2300" dirty="0"/>
            <a:t> </a:t>
          </a:r>
          <a:r>
            <a:rPr lang="en-US" sz="2300" dirty="0" err="1"/>
            <a:t>perkelahian</a:t>
          </a:r>
          <a:r>
            <a:rPr lang="en-US" sz="2300" dirty="0"/>
            <a:t>, </a:t>
          </a:r>
          <a:r>
            <a:rPr lang="en-US" sz="2300" dirty="0" err="1"/>
            <a:t>mengalami</a:t>
          </a:r>
          <a:r>
            <a:rPr lang="en-US" sz="2300" dirty="0"/>
            <a:t> </a:t>
          </a:r>
          <a:r>
            <a:rPr lang="en-US" sz="2300" dirty="0" err="1"/>
            <a:t>cidera</a:t>
          </a:r>
          <a:r>
            <a:rPr lang="en-US" sz="2300" dirty="0"/>
            <a:t> </a:t>
          </a:r>
          <a:r>
            <a:rPr lang="en-US" sz="2300" dirty="0" err="1"/>
            <a:t>akibat</a:t>
          </a:r>
          <a:r>
            <a:rPr lang="en-US" sz="2300" dirty="0"/>
            <a:t> </a:t>
          </a:r>
          <a:r>
            <a:rPr lang="en-US" sz="2300" dirty="0" err="1"/>
            <a:t>perkelahian</a:t>
          </a:r>
          <a:r>
            <a:rPr lang="en-US" sz="2300" dirty="0"/>
            <a:t>, bolos </a:t>
          </a:r>
          <a:r>
            <a:rPr lang="en-US" sz="2300" dirty="0" err="1"/>
            <a:t>dari</a:t>
          </a:r>
          <a:r>
            <a:rPr lang="en-US" sz="2300" dirty="0"/>
            <a:t> </a:t>
          </a:r>
          <a:r>
            <a:rPr lang="en-US" sz="2300" dirty="0" err="1"/>
            <a:t>sekolah</a:t>
          </a:r>
          <a:r>
            <a:rPr lang="en-US" sz="2300" dirty="0"/>
            <a:t>, dan </a:t>
          </a:r>
          <a:r>
            <a:rPr lang="en-US" sz="2300" dirty="0" err="1"/>
            <a:t>rendahnya</a:t>
          </a:r>
          <a:r>
            <a:rPr lang="en-US" sz="2300" dirty="0"/>
            <a:t> </a:t>
          </a:r>
          <a:r>
            <a:rPr lang="en-US" sz="2300" dirty="0" err="1"/>
            <a:t>sikap</a:t>
          </a:r>
          <a:r>
            <a:rPr lang="en-US" sz="2300" dirty="0"/>
            <a:t> </a:t>
          </a:r>
          <a:r>
            <a:rPr lang="en-US" sz="2300" dirty="0" err="1"/>
            <a:t>menghormati</a:t>
          </a:r>
          <a:r>
            <a:rPr lang="en-US" sz="2300" dirty="0"/>
            <a:t> </a:t>
          </a:r>
          <a:r>
            <a:rPr lang="en-US" sz="2300" dirty="0" err="1"/>
            <a:t>kepada</a:t>
          </a:r>
          <a:r>
            <a:rPr lang="en-US" sz="2300" dirty="0"/>
            <a:t>  orang lain. </a:t>
          </a:r>
          <a:r>
            <a:rPr lang="en-US" sz="2300" dirty="0" err="1"/>
            <a:t>Remaja</a:t>
          </a:r>
          <a:r>
            <a:rPr lang="en-US" sz="2300" dirty="0"/>
            <a:t> yang </a:t>
          </a:r>
          <a:r>
            <a:rPr lang="en-US" sz="2300" dirty="0" err="1"/>
            <a:t>tidak</a:t>
          </a:r>
          <a:r>
            <a:rPr lang="en-US" sz="2300" dirty="0"/>
            <a:t> </a:t>
          </a:r>
          <a:r>
            <a:rPr lang="en-US" sz="2300" dirty="0" err="1"/>
            <a:t>memiliki</a:t>
          </a:r>
          <a:r>
            <a:rPr lang="en-US" sz="2300" dirty="0"/>
            <a:t> </a:t>
          </a:r>
          <a:r>
            <a:rPr lang="en-US" sz="2300" dirty="0" err="1"/>
            <a:t>hubungan</a:t>
          </a:r>
          <a:r>
            <a:rPr lang="en-US" sz="2300" dirty="0"/>
            <a:t> </a:t>
          </a:r>
          <a:r>
            <a:rPr lang="en-US" sz="2300" dirty="0" err="1"/>
            <a:t>dekat</a:t>
          </a:r>
          <a:r>
            <a:rPr lang="en-US" sz="2300" dirty="0"/>
            <a:t> </a:t>
          </a:r>
          <a:r>
            <a:rPr lang="en-US" sz="2300" dirty="0" err="1"/>
            <a:t>dengan</a:t>
          </a:r>
          <a:r>
            <a:rPr lang="en-US" sz="2300" dirty="0"/>
            <a:t> </a:t>
          </a:r>
          <a:r>
            <a:rPr lang="en-US" sz="2300" dirty="0" err="1"/>
            <a:t>orangtua</a:t>
          </a:r>
          <a:r>
            <a:rPr lang="en-US" sz="2300" dirty="0"/>
            <a:t> </a:t>
          </a:r>
          <a:r>
            <a:rPr lang="en-US" sz="2300" dirty="0" err="1"/>
            <a:t>mereka</a:t>
          </a:r>
          <a:r>
            <a:rPr lang="en-US" sz="2300" dirty="0"/>
            <a:t> dan </a:t>
          </a:r>
          <a:r>
            <a:rPr lang="en-US" sz="2300" dirty="0" err="1"/>
            <a:t>tidak</a:t>
          </a:r>
          <a:r>
            <a:rPr lang="en-US" sz="2300" dirty="0"/>
            <a:t> </a:t>
          </a:r>
          <a:r>
            <a:rPr lang="en-US" sz="2300" dirty="0" err="1"/>
            <a:t>mengenal</a:t>
          </a:r>
          <a:r>
            <a:rPr lang="en-US" sz="2300" dirty="0"/>
            <a:t> </a:t>
          </a:r>
          <a:r>
            <a:rPr lang="en-US" sz="2300" dirty="0" err="1"/>
            <a:t>nilai-nilai</a:t>
          </a:r>
          <a:r>
            <a:rPr lang="en-US" sz="2300" dirty="0"/>
            <a:t> yang </a:t>
          </a:r>
          <a:r>
            <a:rPr lang="en-US" sz="2300" dirty="0" err="1"/>
            <a:t>berlaku</a:t>
          </a:r>
          <a:r>
            <a:rPr lang="en-US" sz="2300" dirty="0"/>
            <a:t> </a:t>
          </a:r>
          <a:r>
            <a:rPr lang="en-US" sz="2300" dirty="0" err="1"/>
            <a:t>dalam</a:t>
          </a:r>
          <a:r>
            <a:rPr lang="en-US" sz="2300" dirty="0"/>
            <a:t> </a:t>
          </a:r>
          <a:r>
            <a:rPr lang="en-US" sz="2300" dirty="0" err="1"/>
            <a:t>keluarga</a:t>
          </a:r>
          <a:r>
            <a:rPr lang="en-US" sz="2300" dirty="0"/>
            <a:t>, </a:t>
          </a:r>
          <a:r>
            <a:rPr lang="en-US" sz="2300" dirty="0" err="1"/>
            <a:t>akan</a:t>
          </a:r>
          <a:r>
            <a:rPr lang="en-US" sz="2300" dirty="0"/>
            <a:t> </a:t>
          </a:r>
          <a:r>
            <a:rPr lang="en-US" sz="2300" dirty="0" err="1"/>
            <a:t>menjadi</a:t>
          </a:r>
          <a:r>
            <a:rPr lang="en-US" sz="2300" dirty="0"/>
            <a:t> </a:t>
          </a:r>
          <a:r>
            <a:rPr lang="en-US" sz="2300" dirty="0" err="1"/>
            <a:t>lebih</a:t>
          </a:r>
          <a:r>
            <a:rPr lang="en-US" sz="2300" dirty="0"/>
            <a:t> </a:t>
          </a:r>
          <a:r>
            <a:rPr lang="en-US" sz="2300" dirty="0" err="1"/>
            <a:t>lemah</a:t>
          </a:r>
          <a:r>
            <a:rPr lang="en-US" sz="2300" dirty="0"/>
            <a:t> </a:t>
          </a:r>
          <a:r>
            <a:rPr lang="en-US" sz="2300" dirty="0" err="1"/>
            <a:t>dalam</a:t>
          </a:r>
          <a:r>
            <a:rPr lang="en-US" sz="2300" dirty="0"/>
            <a:t> </a:t>
          </a:r>
          <a:r>
            <a:rPr lang="en-US" sz="2300" dirty="0" err="1"/>
            <a:t>menghadapi</a:t>
          </a:r>
          <a:r>
            <a:rPr lang="en-US" sz="2300" dirty="0"/>
            <a:t> </a:t>
          </a:r>
          <a:r>
            <a:rPr lang="en-US" sz="2300" dirty="0" err="1"/>
            <a:t>tekanan</a:t>
          </a:r>
          <a:r>
            <a:rPr lang="en-US" sz="2300" dirty="0"/>
            <a:t> </a:t>
          </a:r>
          <a:r>
            <a:rPr lang="en-US" sz="2300" dirty="0" err="1"/>
            <a:t>dari</a:t>
          </a:r>
          <a:r>
            <a:rPr lang="en-US" sz="2300" dirty="0"/>
            <a:t> </a:t>
          </a:r>
          <a:r>
            <a:rPr lang="en-US" sz="2300" dirty="0" err="1"/>
            <a:t>teman-temannya</a:t>
          </a:r>
          <a:r>
            <a:rPr lang="en-US" sz="2300" dirty="0"/>
            <a:t>. </a:t>
          </a:r>
        </a:p>
      </dgm:t>
    </dgm:pt>
    <dgm:pt modelId="{7C840BF2-0F07-41EE-ACD4-656185DB3BE8}" type="parTrans" cxnId="{6CE34BAC-9083-48BF-B04B-EEC6065DE970}">
      <dgm:prSet/>
      <dgm:spPr/>
      <dgm:t>
        <a:bodyPr/>
        <a:lstStyle/>
        <a:p>
          <a:endParaRPr lang="en-US"/>
        </a:p>
      </dgm:t>
    </dgm:pt>
    <dgm:pt modelId="{3DC9D510-EC43-47CA-AB8E-162E5CDB8513}" type="sibTrans" cxnId="{6CE34BAC-9083-48BF-B04B-EEC6065DE970}">
      <dgm:prSet/>
      <dgm:spPr/>
      <dgm:t>
        <a:bodyPr/>
        <a:lstStyle/>
        <a:p>
          <a:endParaRPr lang="en-US"/>
        </a:p>
      </dgm:t>
    </dgm:pt>
    <dgm:pt modelId="{28942F84-A78E-4A7C-AD72-9706F6DD7064}">
      <dgm:prSet custT="1"/>
      <dgm:spPr/>
      <dgm:t>
        <a:bodyPr/>
        <a:lstStyle/>
        <a:p>
          <a:r>
            <a:rPr lang="en-US" sz="2400" dirty="0" err="1"/>
            <a:t>Ladzuar</a:t>
          </a:r>
          <a:r>
            <a:rPr lang="en-US" sz="2400" dirty="0"/>
            <a:t> (2015)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penelitiannya</a:t>
          </a:r>
          <a:r>
            <a:rPr lang="en-US" sz="2400" dirty="0"/>
            <a:t> </a:t>
          </a:r>
          <a:r>
            <a:rPr lang="en-US" sz="2400" dirty="0" err="1"/>
            <a:t>menemukan</a:t>
          </a:r>
          <a:r>
            <a:rPr lang="en-US" sz="2400" dirty="0"/>
            <a:t>, </a:t>
          </a:r>
          <a:r>
            <a:rPr lang="en-US" sz="2400" dirty="0" err="1"/>
            <a:t>terdapat</a:t>
          </a:r>
          <a:r>
            <a:rPr lang="en-US" sz="2400" dirty="0"/>
            <a:t> </a:t>
          </a:r>
          <a:r>
            <a:rPr lang="en-US" sz="2400" dirty="0" err="1"/>
            <a:t>pengaruh</a:t>
          </a:r>
          <a:r>
            <a:rPr lang="en-US" sz="2400" dirty="0"/>
            <a:t> </a:t>
          </a:r>
          <a:r>
            <a:rPr lang="en-US" sz="2400" dirty="0" err="1"/>
            <a:t>komunikasi</a:t>
          </a:r>
          <a:r>
            <a:rPr lang="en-US" sz="2400" dirty="0"/>
            <a:t> orang tua </a:t>
          </a:r>
          <a:r>
            <a:rPr lang="en-US" sz="2400" dirty="0" err="1"/>
            <a:t>terhadap</a:t>
          </a:r>
          <a:r>
            <a:rPr lang="en-US" sz="2400" dirty="0"/>
            <a:t> </a:t>
          </a:r>
          <a:r>
            <a:rPr lang="en-US" sz="2400" dirty="0" err="1"/>
            <a:t>pola</a:t>
          </a:r>
          <a:r>
            <a:rPr lang="en-US" sz="2400" dirty="0"/>
            <a:t> </a:t>
          </a:r>
          <a:r>
            <a:rPr lang="en-US" sz="2400" dirty="0" err="1"/>
            <a:t>perilaku</a:t>
          </a:r>
          <a:r>
            <a:rPr lang="en-US" sz="2400" dirty="0"/>
            <a:t> </a:t>
          </a:r>
          <a:r>
            <a:rPr lang="en-US" sz="2400" dirty="0" err="1"/>
            <a:t>remaja</a:t>
          </a:r>
          <a:r>
            <a:rPr lang="en-US" sz="2400" dirty="0"/>
            <a:t> </a:t>
          </a:r>
          <a:r>
            <a:rPr lang="en-US" sz="2400" dirty="0" err="1"/>
            <a:t>sebesar</a:t>
          </a:r>
          <a:r>
            <a:rPr lang="en-US" sz="2400" dirty="0"/>
            <a:t> 27%, </a:t>
          </a:r>
          <a:r>
            <a:rPr lang="en-US" sz="2400" dirty="0" err="1"/>
            <a:t>artinya</a:t>
          </a:r>
          <a:r>
            <a:rPr lang="en-US" sz="2400" dirty="0"/>
            <a:t> </a:t>
          </a:r>
          <a:r>
            <a:rPr lang="en-US" sz="2400" dirty="0" err="1"/>
            <a:t>perilaku</a:t>
          </a:r>
          <a:r>
            <a:rPr lang="en-US" sz="2400" dirty="0"/>
            <a:t> </a:t>
          </a:r>
          <a:r>
            <a:rPr lang="en-US" sz="2400" dirty="0" err="1"/>
            <a:t>remaja</a:t>
          </a:r>
          <a:r>
            <a:rPr lang="en-US" sz="2400" dirty="0"/>
            <a:t> </a:t>
          </a:r>
          <a:r>
            <a:rPr lang="en-US" sz="2400" dirty="0" err="1"/>
            <a:t>dipengaruhi</a:t>
          </a:r>
          <a:r>
            <a:rPr lang="en-US" sz="2400" dirty="0"/>
            <a:t> oleh </a:t>
          </a:r>
          <a:r>
            <a:rPr lang="en-US" sz="2400" dirty="0" err="1"/>
            <a:t>cara</a:t>
          </a:r>
          <a:r>
            <a:rPr lang="en-US" sz="2400" dirty="0"/>
            <a:t> </a:t>
          </a:r>
          <a:r>
            <a:rPr lang="en-US" sz="2400" dirty="0" err="1"/>
            <a:t>berkomunikasi</a:t>
          </a:r>
          <a:r>
            <a:rPr lang="en-US" sz="2400" dirty="0"/>
            <a:t> orang </a:t>
          </a:r>
          <a:r>
            <a:rPr lang="en-US" sz="2400" dirty="0" err="1"/>
            <a:t>tuanya</a:t>
          </a:r>
          <a:r>
            <a:rPr lang="en-US" sz="2400" dirty="0"/>
            <a:t>. </a:t>
          </a:r>
          <a:r>
            <a:rPr lang="en-US" sz="2400" dirty="0" err="1"/>
            <a:t>Buruknya</a:t>
          </a:r>
          <a:r>
            <a:rPr lang="en-US" sz="2400" dirty="0"/>
            <a:t> </a:t>
          </a:r>
          <a:r>
            <a:rPr lang="en-US" sz="2400" dirty="0" err="1"/>
            <a:t>kualitas</a:t>
          </a:r>
          <a:r>
            <a:rPr lang="en-US" sz="2400" dirty="0"/>
            <a:t> </a:t>
          </a:r>
          <a:r>
            <a:rPr lang="en-US" sz="2400" dirty="0" err="1"/>
            <a:t>komunikasi</a:t>
          </a:r>
          <a:r>
            <a:rPr lang="en-US" sz="2400" dirty="0"/>
            <a:t> </a:t>
          </a:r>
          <a:r>
            <a:rPr lang="en-US" sz="2400" dirty="0" err="1"/>
            <a:t>antara</a:t>
          </a:r>
          <a:r>
            <a:rPr lang="en-US" sz="2400" dirty="0"/>
            <a:t> orang tua dan </a:t>
          </a:r>
          <a:r>
            <a:rPr lang="en-US" sz="2400" dirty="0" err="1"/>
            <a:t>anak</a:t>
          </a:r>
          <a:r>
            <a:rPr lang="en-US" sz="2400" dirty="0"/>
            <a:t> </a:t>
          </a:r>
          <a:r>
            <a:rPr lang="en-US" sz="2400" dirty="0" err="1"/>
            <a:t>dapat</a:t>
          </a:r>
          <a:r>
            <a:rPr lang="en-US" sz="2400" dirty="0"/>
            <a:t> </a:t>
          </a:r>
          <a:r>
            <a:rPr lang="en-US" sz="2400" dirty="0" err="1"/>
            <a:t>menjadi</a:t>
          </a:r>
          <a:r>
            <a:rPr lang="en-US" sz="2400" dirty="0"/>
            <a:t> </a:t>
          </a:r>
          <a:r>
            <a:rPr lang="en-US" sz="2400" dirty="0" err="1"/>
            <a:t>faktor</a:t>
          </a:r>
          <a:r>
            <a:rPr lang="en-US" sz="2400" dirty="0"/>
            <a:t> </a:t>
          </a:r>
          <a:r>
            <a:rPr lang="en-US" sz="2400" dirty="0" err="1"/>
            <a:t>penyimpangan</a:t>
          </a:r>
          <a:r>
            <a:rPr lang="en-US" sz="2400" dirty="0"/>
            <a:t> </a:t>
          </a:r>
          <a:r>
            <a:rPr lang="en-US" sz="2400" dirty="0" err="1"/>
            <a:t>perilaku</a:t>
          </a:r>
          <a:r>
            <a:rPr lang="en-US" sz="2400" dirty="0"/>
            <a:t> </a:t>
          </a:r>
          <a:r>
            <a:rPr lang="en-US" sz="2400" dirty="0" err="1"/>
            <a:t>remaja</a:t>
          </a:r>
          <a:r>
            <a:rPr lang="en-US" sz="2400" dirty="0"/>
            <a:t> (</a:t>
          </a:r>
          <a:r>
            <a:rPr lang="en-US" sz="2400" dirty="0" err="1"/>
            <a:t>Malihah</a:t>
          </a:r>
          <a:r>
            <a:rPr lang="en-US" sz="2400" dirty="0"/>
            <a:t> &amp; </a:t>
          </a:r>
          <a:r>
            <a:rPr lang="en-US" sz="2400" dirty="0" err="1"/>
            <a:t>Alfiasari</a:t>
          </a:r>
          <a:r>
            <a:rPr lang="en-US" sz="2400" dirty="0"/>
            <a:t>, 2018). </a:t>
          </a:r>
          <a:r>
            <a:rPr lang="en-US" sz="2400" dirty="0" err="1"/>
            <a:t>Remaja</a:t>
          </a:r>
          <a:r>
            <a:rPr lang="en-US" sz="2400" dirty="0"/>
            <a:t> yang </a:t>
          </a:r>
          <a:r>
            <a:rPr lang="en-US" sz="2400" dirty="0" err="1"/>
            <a:t>tidak</a:t>
          </a:r>
          <a:r>
            <a:rPr lang="en-US" sz="2400" dirty="0"/>
            <a:t> </a:t>
          </a:r>
          <a:r>
            <a:rPr lang="en-US" sz="2400" dirty="0" err="1"/>
            <a:t>memiliki</a:t>
          </a:r>
          <a:r>
            <a:rPr lang="en-US" sz="2400" dirty="0"/>
            <a:t> </a:t>
          </a:r>
          <a:r>
            <a:rPr lang="en-US" sz="2400" dirty="0" err="1"/>
            <a:t>hubungan</a:t>
          </a:r>
          <a:r>
            <a:rPr lang="en-US" sz="2400" dirty="0"/>
            <a:t> </a:t>
          </a:r>
          <a:r>
            <a:rPr lang="en-US" sz="2400" dirty="0" err="1"/>
            <a:t>dekat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orangtua</a:t>
          </a:r>
          <a:r>
            <a:rPr lang="en-US" sz="2400" dirty="0"/>
            <a:t> </a:t>
          </a:r>
          <a:r>
            <a:rPr lang="en-US" sz="2400" dirty="0" err="1"/>
            <a:t>mereka</a:t>
          </a:r>
          <a:r>
            <a:rPr lang="en-US" sz="2400" dirty="0"/>
            <a:t> dan </a:t>
          </a:r>
          <a:r>
            <a:rPr lang="en-US" sz="2400" dirty="0" err="1"/>
            <a:t>tidak</a:t>
          </a:r>
          <a:r>
            <a:rPr lang="en-US" sz="2400" dirty="0"/>
            <a:t> </a:t>
          </a:r>
          <a:r>
            <a:rPr lang="en-US" sz="2400" dirty="0" err="1"/>
            <a:t>mengenal</a:t>
          </a:r>
          <a:r>
            <a:rPr lang="en-US" sz="2400" dirty="0"/>
            <a:t> </a:t>
          </a:r>
          <a:r>
            <a:rPr lang="en-US" sz="2400" dirty="0" err="1"/>
            <a:t>nilai-nilai</a:t>
          </a:r>
          <a:r>
            <a:rPr lang="en-US" sz="2400" dirty="0"/>
            <a:t> yang </a:t>
          </a:r>
          <a:r>
            <a:rPr lang="en-US" sz="2400" dirty="0" err="1"/>
            <a:t>berlaku</a:t>
          </a:r>
          <a:r>
            <a:rPr lang="en-US" sz="2400" dirty="0"/>
            <a:t>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keluarga</a:t>
          </a:r>
          <a:r>
            <a:rPr lang="en-US" sz="2400" dirty="0"/>
            <a:t>, </a:t>
          </a:r>
          <a:r>
            <a:rPr lang="en-US" sz="2400" dirty="0" err="1"/>
            <a:t>akan</a:t>
          </a:r>
          <a:r>
            <a:rPr lang="en-US" sz="2400" dirty="0"/>
            <a:t> </a:t>
          </a:r>
          <a:r>
            <a:rPr lang="en-US" sz="2400" dirty="0" err="1"/>
            <a:t>menjadi</a:t>
          </a:r>
          <a:r>
            <a:rPr lang="en-US" sz="2400" dirty="0"/>
            <a:t> </a:t>
          </a:r>
          <a:r>
            <a:rPr lang="en-US" sz="2400" dirty="0" err="1"/>
            <a:t>lebih</a:t>
          </a:r>
          <a:r>
            <a:rPr lang="en-US" sz="2400" dirty="0"/>
            <a:t> </a:t>
          </a:r>
          <a:r>
            <a:rPr lang="en-US" sz="2400" dirty="0" err="1"/>
            <a:t>lemah</a:t>
          </a:r>
          <a:r>
            <a:rPr lang="en-US" sz="2400" dirty="0"/>
            <a:t>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menghadapi</a:t>
          </a:r>
          <a:r>
            <a:rPr lang="en-US" sz="2400" dirty="0"/>
            <a:t> </a:t>
          </a:r>
          <a:r>
            <a:rPr lang="en-US" sz="2400" dirty="0" err="1"/>
            <a:t>tekanan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teman-temannya</a:t>
          </a:r>
          <a:r>
            <a:rPr lang="en-US" sz="2400" dirty="0"/>
            <a:t>. </a:t>
          </a:r>
        </a:p>
      </dgm:t>
    </dgm:pt>
    <dgm:pt modelId="{6B24BA25-4747-4182-B4AC-1D8E7CCFC919}" type="parTrans" cxnId="{A9041B82-A0DE-4556-B865-69ED012DB2F8}">
      <dgm:prSet/>
      <dgm:spPr/>
      <dgm:t>
        <a:bodyPr/>
        <a:lstStyle/>
        <a:p>
          <a:endParaRPr lang="en-US"/>
        </a:p>
      </dgm:t>
    </dgm:pt>
    <dgm:pt modelId="{179F8664-D448-47C6-8686-452C3E0CE555}" type="sibTrans" cxnId="{A9041B82-A0DE-4556-B865-69ED012DB2F8}">
      <dgm:prSet/>
      <dgm:spPr/>
      <dgm:t>
        <a:bodyPr/>
        <a:lstStyle/>
        <a:p>
          <a:endParaRPr lang="en-US"/>
        </a:p>
      </dgm:t>
    </dgm:pt>
    <dgm:pt modelId="{9EEB4E2C-C8A7-4A6A-B764-3528DDB8EDC4}" type="pres">
      <dgm:prSet presAssocID="{5EA9552B-1D0B-49EC-9D54-1719E536539E}" presName="linear" presStyleCnt="0">
        <dgm:presLayoutVars>
          <dgm:animLvl val="lvl"/>
          <dgm:resizeHandles val="exact"/>
        </dgm:presLayoutVars>
      </dgm:prSet>
      <dgm:spPr/>
    </dgm:pt>
    <dgm:pt modelId="{889ED864-B2FE-48BC-A21F-E47B13847B1C}" type="pres">
      <dgm:prSet presAssocID="{15DBE2A5-3A67-4B41-9D31-0F054B37DB28}" presName="parentText" presStyleLbl="node1" presStyleIdx="0" presStyleCnt="2" custScaleY="117778">
        <dgm:presLayoutVars>
          <dgm:chMax val="0"/>
          <dgm:bulletEnabled val="1"/>
        </dgm:presLayoutVars>
      </dgm:prSet>
      <dgm:spPr/>
    </dgm:pt>
    <dgm:pt modelId="{23046CF7-C22E-4FD8-A27A-72EEB572FCAC}" type="pres">
      <dgm:prSet presAssocID="{3DC9D510-EC43-47CA-AB8E-162E5CDB8513}" presName="spacer" presStyleCnt="0"/>
      <dgm:spPr/>
    </dgm:pt>
    <dgm:pt modelId="{7AC8ACD4-36A2-4429-B8C6-CAF666114D05}" type="pres">
      <dgm:prSet presAssocID="{28942F84-A78E-4A7C-AD72-9706F6DD706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C5E928-6D35-4419-85A1-8A4CE1935374}" type="presOf" srcId="{15DBE2A5-3A67-4B41-9D31-0F054B37DB28}" destId="{889ED864-B2FE-48BC-A21F-E47B13847B1C}" srcOrd="0" destOrd="0" presId="urn:microsoft.com/office/officeart/2005/8/layout/vList2"/>
    <dgm:cxn modelId="{A9041B82-A0DE-4556-B865-69ED012DB2F8}" srcId="{5EA9552B-1D0B-49EC-9D54-1719E536539E}" destId="{28942F84-A78E-4A7C-AD72-9706F6DD7064}" srcOrd="1" destOrd="0" parTransId="{6B24BA25-4747-4182-B4AC-1D8E7CCFC919}" sibTransId="{179F8664-D448-47C6-8686-452C3E0CE555}"/>
    <dgm:cxn modelId="{6CE34BAC-9083-48BF-B04B-EEC6065DE970}" srcId="{5EA9552B-1D0B-49EC-9D54-1719E536539E}" destId="{15DBE2A5-3A67-4B41-9D31-0F054B37DB28}" srcOrd="0" destOrd="0" parTransId="{7C840BF2-0F07-41EE-ACD4-656185DB3BE8}" sibTransId="{3DC9D510-EC43-47CA-AB8E-162E5CDB8513}"/>
    <dgm:cxn modelId="{1567E2B6-B243-45C8-AAA9-3C2D0051797C}" type="presOf" srcId="{5EA9552B-1D0B-49EC-9D54-1719E536539E}" destId="{9EEB4E2C-C8A7-4A6A-B764-3528DDB8EDC4}" srcOrd="0" destOrd="0" presId="urn:microsoft.com/office/officeart/2005/8/layout/vList2"/>
    <dgm:cxn modelId="{B903BDDC-8C2C-4220-9B04-5ABCA77B8B83}" type="presOf" srcId="{28942F84-A78E-4A7C-AD72-9706F6DD7064}" destId="{7AC8ACD4-36A2-4429-B8C6-CAF666114D05}" srcOrd="0" destOrd="0" presId="urn:microsoft.com/office/officeart/2005/8/layout/vList2"/>
    <dgm:cxn modelId="{39781472-8A8B-4EEA-9A90-7A12B83A0404}" type="presParOf" srcId="{9EEB4E2C-C8A7-4A6A-B764-3528DDB8EDC4}" destId="{889ED864-B2FE-48BC-A21F-E47B13847B1C}" srcOrd="0" destOrd="0" presId="urn:microsoft.com/office/officeart/2005/8/layout/vList2"/>
    <dgm:cxn modelId="{01E34578-5AC1-4180-975D-B3BFBA66DA9C}" type="presParOf" srcId="{9EEB4E2C-C8A7-4A6A-B764-3528DDB8EDC4}" destId="{23046CF7-C22E-4FD8-A27A-72EEB572FCAC}" srcOrd="1" destOrd="0" presId="urn:microsoft.com/office/officeart/2005/8/layout/vList2"/>
    <dgm:cxn modelId="{B6E18D92-8A85-4DA2-A050-B2A115A1E14B}" type="presParOf" srcId="{9EEB4E2C-C8A7-4A6A-B764-3528DDB8EDC4}" destId="{7AC8ACD4-36A2-4429-B8C6-CAF666114D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95895F-AC86-47B1-AF5E-0C0979F2D9C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2FF133-02EB-487D-9519-3C2DC6866EC1}">
      <dgm:prSet/>
      <dgm:spPr/>
      <dgm:t>
        <a:bodyPr/>
        <a:lstStyle/>
        <a:p>
          <a:r>
            <a:rPr lang="en-US"/>
            <a:t>1. Mengetahui perkembangan ilmu dan penelitian terkait bidang yang diteliti.</a:t>
          </a:r>
        </a:p>
      </dgm:t>
    </dgm:pt>
    <dgm:pt modelId="{0C9EF1AD-715C-44EE-8088-1711248C82F6}" type="parTrans" cxnId="{EAAD8CFF-75DB-4EC3-9AFE-D48D591EE65C}">
      <dgm:prSet/>
      <dgm:spPr/>
      <dgm:t>
        <a:bodyPr/>
        <a:lstStyle/>
        <a:p>
          <a:endParaRPr lang="en-US"/>
        </a:p>
      </dgm:t>
    </dgm:pt>
    <dgm:pt modelId="{A3A5461E-19FA-4C2A-B8CE-A37DE32EF168}" type="sibTrans" cxnId="{EAAD8CFF-75DB-4EC3-9AFE-D48D591EE65C}">
      <dgm:prSet/>
      <dgm:spPr/>
      <dgm:t>
        <a:bodyPr/>
        <a:lstStyle/>
        <a:p>
          <a:endParaRPr lang="en-US"/>
        </a:p>
      </dgm:t>
    </dgm:pt>
    <dgm:pt modelId="{723BBADB-EE87-4752-B03C-0CF94D9319E1}">
      <dgm:prSet/>
      <dgm:spPr/>
      <dgm:t>
        <a:bodyPr/>
        <a:lstStyle/>
        <a:p>
          <a:r>
            <a:rPr lang="en-US" dirty="0"/>
            <a:t>2.Menghindari </a:t>
          </a:r>
          <a:r>
            <a:rPr lang="en-US" dirty="0" err="1"/>
            <a:t>terjadinya</a:t>
          </a:r>
          <a:r>
            <a:rPr lang="en-US" dirty="0"/>
            <a:t> </a:t>
          </a:r>
          <a:r>
            <a:rPr lang="en-US" dirty="0" err="1"/>
            <a:t>plagiarisme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263469AE-F029-40DF-AAE3-C774301991E1}" type="parTrans" cxnId="{00C3E16E-6D30-4488-B6DB-8EC4B750F8A4}">
      <dgm:prSet/>
      <dgm:spPr/>
      <dgm:t>
        <a:bodyPr/>
        <a:lstStyle/>
        <a:p>
          <a:endParaRPr lang="en-US"/>
        </a:p>
      </dgm:t>
    </dgm:pt>
    <dgm:pt modelId="{683D324B-CAD4-483B-A75D-B3EDB6A1D56D}" type="sibTrans" cxnId="{00C3E16E-6D30-4488-B6DB-8EC4B750F8A4}">
      <dgm:prSet/>
      <dgm:spPr/>
      <dgm:t>
        <a:bodyPr/>
        <a:lstStyle/>
        <a:p>
          <a:endParaRPr lang="en-US"/>
        </a:p>
      </dgm:t>
    </dgm:pt>
    <dgm:pt modelId="{1ADFC818-47FA-431E-A813-BFDFE4273AD8}" type="pres">
      <dgm:prSet presAssocID="{B295895F-AC86-47B1-AF5E-0C0979F2D9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C29732-B06D-4B4F-BF21-0651260749A6}" type="pres">
      <dgm:prSet presAssocID="{9E2FF133-02EB-487D-9519-3C2DC6866EC1}" presName="hierRoot1" presStyleCnt="0"/>
      <dgm:spPr/>
    </dgm:pt>
    <dgm:pt modelId="{7719E03A-E80F-409D-93B3-EF85DC12F150}" type="pres">
      <dgm:prSet presAssocID="{9E2FF133-02EB-487D-9519-3C2DC6866EC1}" presName="composite" presStyleCnt="0"/>
      <dgm:spPr/>
    </dgm:pt>
    <dgm:pt modelId="{DAD62C40-2582-45FA-8521-C619B10B0D28}" type="pres">
      <dgm:prSet presAssocID="{9E2FF133-02EB-487D-9519-3C2DC6866EC1}" presName="background" presStyleLbl="node0" presStyleIdx="0" presStyleCnt="2"/>
      <dgm:spPr/>
    </dgm:pt>
    <dgm:pt modelId="{063F2D05-6F0C-4251-AA00-A09AAF7CF80A}" type="pres">
      <dgm:prSet presAssocID="{9E2FF133-02EB-487D-9519-3C2DC6866EC1}" presName="text" presStyleLbl="fgAcc0" presStyleIdx="0" presStyleCnt="2">
        <dgm:presLayoutVars>
          <dgm:chPref val="3"/>
        </dgm:presLayoutVars>
      </dgm:prSet>
      <dgm:spPr/>
    </dgm:pt>
    <dgm:pt modelId="{9E6578DD-4628-4FAC-AC72-E0DF1D4E5DB9}" type="pres">
      <dgm:prSet presAssocID="{9E2FF133-02EB-487D-9519-3C2DC6866EC1}" presName="hierChild2" presStyleCnt="0"/>
      <dgm:spPr/>
    </dgm:pt>
    <dgm:pt modelId="{9081F3E4-73FB-4AB8-92C6-5D39BBE181BA}" type="pres">
      <dgm:prSet presAssocID="{723BBADB-EE87-4752-B03C-0CF94D9319E1}" presName="hierRoot1" presStyleCnt="0"/>
      <dgm:spPr/>
    </dgm:pt>
    <dgm:pt modelId="{179BCDDD-E971-45C2-9FD7-4370DC954D93}" type="pres">
      <dgm:prSet presAssocID="{723BBADB-EE87-4752-B03C-0CF94D9319E1}" presName="composite" presStyleCnt="0"/>
      <dgm:spPr/>
    </dgm:pt>
    <dgm:pt modelId="{A48FF7E3-05C3-4E0F-97C1-0B8AA74CA038}" type="pres">
      <dgm:prSet presAssocID="{723BBADB-EE87-4752-B03C-0CF94D9319E1}" presName="background" presStyleLbl="node0" presStyleIdx="1" presStyleCnt="2"/>
      <dgm:spPr/>
    </dgm:pt>
    <dgm:pt modelId="{0E1624B2-E2DC-4D56-B8E1-100C9B246658}" type="pres">
      <dgm:prSet presAssocID="{723BBADB-EE87-4752-B03C-0CF94D9319E1}" presName="text" presStyleLbl="fgAcc0" presStyleIdx="1" presStyleCnt="2">
        <dgm:presLayoutVars>
          <dgm:chPref val="3"/>
        </dgm:presLayoutVars>
      </dgm:prSet>
      <dgm:spPr/>
    </dgm:pt>
    <dgm:pt modelId="{CF466551-CAE3-4A2C-A88E-16EE8CD10335}" type="pres">
      <dgm:prSet presAssocID="{723BBADB-EE87-4752-B03C-0CF94D9319E1}" presName="hierChild2" presStyleCnt="0"/>
      <dgm:spPr/>
    </dgm:pt>
  </dgm:ptLst>
  <dgm:cxnLst>
    <dgm:cxn modelId="{12C39B6D-CC44-4FB5-BAB3-E8C07D20BB42}" type="presOf" srcId="{723BBADB-EE87-4752-B03C-0CF94D9319E1}" destId="{0E1624B2-E2DC-4D56-B8E1-100C9B246658}" srcOrd="0" destOrd="0" presId="urn:microsoft.com/office/officeart/2005/8/layout/hierarchy1"/>
    <dgm:cxn modelId="{00C3E16E-6D30-4488-B6DB-8EC4B750F8A4}" srcId="{B295895F-AC86-47B1-AF5E-0C0979F2D9C5}" destId="{723BBADB-EE87-4752-B03C-0CF94D9319E1}" srcOrd="1" destOrd="0" parTransId="{263469AE-F029-40DF-AAE3-C774301991E1}" sibTransId="{683D324B-CAD4-483B-A75D-B3EDB6A1D56D}"/>
    <dgm:cxn modelId="{B8BD35AD-019C-4491-8C17-88607FF291ED}" type="presOf" srcId="{B295895F-AC86-47B1-AF5E-0C0979F2D9C5}" destId="{1ADFC818-47FA-431E-A813-BFDFE4273AD8}" srcOrd="0" destOrd="0" presId="urn:microsoft.com/office/officeart/2005/8/layout/hierarchy1"/>
    <dgm:cxn modelId="{BA0837F3-C3C2-4260-B85C-81EC242E87F7}" type="presOf" srcId="{9E2FF133-02EB-487D-9519-3C2DC6866EC1}" destId="{063F2D05-6F0C-4251-AA00-A09AAF7CF80A}" srcOrd="0" destOrd="0" presId="urn:microsoft.com/office/officeart/2005/8/layout/hierarchy1"/>
    <dgm:cxn modelId="{EAAD8CFF-75DB-4EC3-9AFE-D48D591EE65C}" srcId="{B295895F-AC86-47B1-AF5E-0C0979F2D9C5}" destId="{9E2FF133-02EB-487D-9519-3C2DC6866EC1}" srcOrd="0" destOrd="0" parTransId="{0C9EF1AD-715C-44EE-8088-1711248C82F6}" sibTransId="{A3A5461E-19FA-4C2A-B8CE-A37DE32EF168}"/>
    <dgm:cxn modelId="{3689E1F0-14EC-4646-B3A2-9973656F1862}" type="presParOf" srcId="{1ADFC818-47FA-431E-A813-BFDFE4273AD8}" destId="{DCC29732-B06D-4B4F-BF21-0651260749A6}" srcOrd="0" destOrd="0" presId="urn:microsoft.com/office/officeart/2005/8/layout/hierarchy1"/>
    <dgm:cxn modelId="{E3D5346F-1575-4712-9469-9C85FAB1E891}" type="presParOf" srcId="{DCC29732-B06D-4B4F-BF21-0651260749A6}" destId="{7719E03A-E80F-409D-93B3-EF85DC12F150}" srcOrd="0" destOrd="0" presId="urn:microsoft.com/office/officeart/2005/8/layout/hierarchy1"/>
    <dgm:cxn modelId="{E2DC01C8-3B56-4C55-A4F0-F253C10532F9}" type="presParOf" srcId="{7719E03A-E80F-409D-93B3-EF85DC12F150}" destId="{DAD62C40-2582-45FA-8521-C619B10B0D28}" srcOrd="0" destOrd="0" presId="urn:microsoft.com/office/officeart/2005/8/layout/hierarchy1"/>
    <dgm:cxn modelId="{7101D876-9330-4E97-AFB1-3E1B973875E4}" type="presParOf" srcId="{7719E03A-E80F-409D-93B3-EF85DC12F150}" destId="{063F2D05-6F0C-4251-AA00-A09AAF7CF80A}" srcOrd="1" destOrd="0" presId="urn:microsoft.com/office/officeart/2005/8/layout/hierarchy1"/>
    <dgm:cxn modelId="{00A7CCC8-10AB-442D-88C4-CD2684BF2E3C}" type="presParOf" srcId="{DCC29732-B06D-4B4F-BF21-0651260749A6}" destId="{9E6578DD-4628-4FAC-AC72-E0DF1D4E5DB9}" srcOrd="1" destOrd="0" presId="urn:microsoft.com/office/officeart/2005/8/layout/hierarchy1"/>
    <dgm:cxn modelId="{698091C2-1264-45DF-9B59-4685D0ED6EAD}" type="presParOf" srcId="{1ADFC818-47FA-431E-A813-BFDFE4273AD8}" destId="{9081F3E4-73FB-4AB8-92C6-5D39BBE181BA}" srcOrd="1" destOrd="0" presId="urn:microsoft.com/office/officeart/2005/8/layout/hierarchy1"/>
    <dgm:cxn modelId="{F89E1C4C-2385-4390-87F3-F235E129FC37}" type="presParOf" srcId="{9081F3E4-73FB-4AB8-92C6-5D39BBE181BA}" destId="{179BCDDD-E971-45C2-9FD7-4370DC954D93}" srcOrd="0" destOrd="0" presId="urn:microsoft.com/office/officeart/2005/8/layout/hierarchy1"/>
    <dgm:cxn modelId="{48C386C6-C97A-4410-85B5-0ED2F14F5421}" type="presParOf" srcId="{179BCDDD-E971-45C2-9FD7-4370DC954D93}" destId="{A48FF7E3-05C3-4E0F-97C1-0B8AA74CA038}" srcOrd="0" destOrd="0" presId="urn:microsoft.com/office/officeart/2005/8/layout/hierarchy1"/>
    <dgm:cxn modelId="{4CFA95BE-7C92-4A2D-8358-825F1A588AFC}" type="presParOf" srcId="{179BCDDD-E971-45C2-9FD7-4370DC954D93}" destId="{0E1624B2-E2DC-4D56-B8E1-100C9B246658}" srcOrd="1" destOrd="0" presId="urn:microsoft.com/office/officeart/2005/8/layout/hierarchy1"/>
    <dgm:cxn modelId="{84876865-09DB-4FD8-B3EF-75C91C2C9EC3}" type="presParOf" srcId="{9081F3E4-73FB-4AB8-92C6-5D39BBE181BA}" destId="{CF466551-CAE3-4A2C-A88E-16EE8CD103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F6F78-A571-4C74-8330-EFAF7225E14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9373-3B44-41A2-B983-690A7785C862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Tiga pertanyaan,</a:t>
          </a:r>
        </a:p>
      </dsp:txBody>
      <dsp:txXfrm>
        <a:off x="0" y="0"/>
        <a:ext cx="10515600" cy="1087834"/>
      </dsp:txXfrm>
    </dsp:sp>
    <dsp:sp modelId="{D872A7EB-B4DF-4317-AA65-7D3620479119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56E23-83B4-4D53-8288-C421E56458BB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1.Apakah ini?</a:t>
          </a:r>
        </a:p>
      </dsp:txBody>
      <dsp:txXfrm>
        <a:off x="0" y="1087834"/>
        <a:ext cx="10515600" cy="1087834"/>
      </dsp:txXfrm>
    </dsp:sp>
    <dsp:sp modelId="{444EAECB-F7A3-415C-BA8F-6DB5F18A1E6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31EB-5613-4002-8688-7A7EA82AE00D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2.Apa manfaatnya?</a:t>
          </a:r>
        </a:p>
      </dsp:txBody>
      <dsp:txXfrm>
        <a:off x="0" y="2175669"/>
        <a:ext cx="10515600" cy="1087834"/>
      </dsp:txXfrm>
    </dsp:sp>
    <dsp:sp modelId="{7A6CC816-77B2-488F-95BD-343EA9ED46F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69D8D-8F8C-4777-A667-1CE93F1774D6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3.Apa saja yang ada di dalamnya?</a:t>
          </a:r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AFF5-6C70-4F85-BD60-26C2E710AF7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3644C-C89D-42C0-A657-878769FF272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Istilah “State-of-the-art” pertama kali didokumentasikan  di Kamus Inggris Oxfort tahun 1910.  </a:t>
          </a:r>
        </a:p>
      </dsp:txBody>
      <dsp:txXfrm>
        <a:off x="585701" y="1066737"/>
        <a:ext cx="4337991" cy="2693452"/>
      </dsp:txXfrm>
    </dsp:sp>
    <dsp:sp modelId="{039F53D2-1E7B-491C-8C53-37A30F2BC563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47F4F-2EA7-4666-9DF1-8B66826E231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Dalam konteks penelitian, state-of-the-art biasanya mengacu pada teknik, metodologi, atau pengetahuan terbaru dan terkini dalam bidang tertentu. (Susanto,2021)</a:t>
          </a: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652B-8308-4B9B-B1E0-C5E2194B0D01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</a:t>
          </a:r>
          <a:r>
            <a:rPr lang="en-US" sz="2600" kern="1200" dirty="0" err="1"/>
            <a:t>Penelitian</a:t>
          </a:r>
          <a:r>
            <a:rPr lang="en-US" sz="2600" kern="1200" dirty="0"/>
            <a:t> yang </a:t>
          </a:r>
          <a:r>
            <a:rPr lang="en-US" sz="2600" kern="1200" dirty="0" err="1"/>
            <a:t>sudah</a:t>
          </a:r>
          <a:r>
            <a:rPr lang="en-US" sz="2600" kern="1200" dirty="0"/>
            <a:t> </a:t>
          </a:r>
          <a:r>
            <a:rPr lang="en-US" sz="2600" kern="1200" dirty="0" err="1"/>
            <a:t>ada</a:t>
          </a:r>
          <a:r>
            <a:rPr lang="en-US" sz="2600" kern="1200" dirty="0"/>
            <a:t> yang </a:t>
          </a:r>
          <a:r>
            <a:rPr lang="en-US" sz="2600" kern="1200" dirty="0" err="1"/>
            <a:t>pernah</a:t>
          </a:r>
          <a:r>
            <a:rPr lang="en-US" sz="2600" kern="1200" dirty="0"/>
            <a:t> </a:t>
          </a:r>
          <a:r>
            <a:rPr lang="en-US" sz="2600" kern="1200" dirty="0" err="1"/>
            <a:t>dilakukan</a:t>
          </a:r>
          <a:r>
            <a:rPr lang="en-US" sz="2600" kern="1200" dirty="0"/>
            <a:t> </a:t>
          </a:r>
          <a:r>
            <a:rPr lang="en-US" sz="2600" kern="1200" dirty="0" err="1"/>
            <a:t>peneliti</a:t>
          </a:r>
          <a:r>
            <a:rPr lang="en-US" sz="2600" kern="1200" dirty="0"/>
            <a:t> lain</a:t>
          </a:r>
        </a:p>
      </dsp:txBody>
      <dsp:txXfrm>
        <a:off x="0" y="1593265"/>
        <a:ext cx="3414946" cy="2515683"/>
      </dsp:txXfrm>
    </dsp:sp>
    <dsp:sp modelId="{6FA2FD53-44A9-4833-BB3A-C943CA6EE410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DC978CFC-D012-4F3B-8248-936032B3F812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1C92-A6B4-49CE-973D-EB5957D600DB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2. Meliputi Kumpulan artikel  dalam jurnal penelitian yang sudah dipublikasikan</a:t>
          </a:r>
        </a:p>
      </dsp:txBody>
      <dsp:txXfrm>
        <a:off x="3756441" y="1593265"/>
        <a:ext cx="3414946" cy="2515683"/>
      </dsp:txXfrm>
    </dsp:sp>
    <dsp:sp modelId="{EC4BE8A0-2207-42E3-BE31-DFB0C3183432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4656A9A6-4C50-4A45-B838-B87BFC900BF7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8824-B5CC-46D7-A065-54738F77878D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3. Berbentuk pemetaan penelitian terdahulu tentang tema-tema sejenis. </a:t>
          </a:r>
        </a:p>
      </dsp:txBody>
      <dsp:txXfrm>
        <a:off x="7512882" y="1593265"/>
        <a:ext cx="3414946" cy="2515683"/>
      </dsp:txXfrm>
    </dsp:sp>
    <dsp:sp modelId="{7E835821-D349-4571-A18A-03D6E647EBA6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D0C61475-86DF-4942-B338-011C08D013C2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C7046-B2A4-42B1-A75F-8BC0526D74C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Siapa yang meneliti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Apa yang diteliti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Di mana penelitian dilakukan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Apa metode yang dipergunakan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Bagaimana hasil penelitian yang diperoleh</a:t>
          </a:r>
        </a:p>
      </dsp:txBody>
      <dsp:txXfrm rot="-5400000">
        <a:off x="3785615" y="605066"/>
        <a:ext cx="6560052" cy="3141206"/>
      </dsp:txXfrm>
    </dsp:sp>
    <dsp:sp modelId="{2BE681C0-F89A-4FA6-BF76-027C2AC19D36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Dalam pemetaan penelitian terdahulu perlu memperhatikan,</a:t>
          </a:r>
        </a:p>
      </dsp:txBody>
      <dsp:txXfrm>
        <a:off x="184799" y="184799"/>
        <a:ext cx="3416018" cy="3981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ED864-B2FE-48BC-A21F-E47B13847B1C}">
      <dsp:nvSpPr>
        <dsp:cNvPr id="0" name=""/>
        <dsp:cNvSpPr/>
      </dsp:nvSpPr>
      <dsp:spPr>
        <a:xfrm>
          <a:off x="0" y="2062"/>
          <a:ext cx="11840704" cy="28958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Purwanto</a:t>
          </a:r>
          <a:r>
            <a:rPr lang="en-US" sz="2300" kern="1200" dirty="0"/>
            <a:t> (2015) </a:t>
          </a:r>
          <a:r>
            <a:rPr lang="en-US" sz="2300" kern="1200" dirty="0" err="1"/>
            <a:t>berpendapat</a:t>
          </a:r>
          <a:r>
            <a:rPr lang="en-US" sz="2300" kern="1200" dirty="0"/>
            <a:t>, </a:t>
          </a:r>
          <a:r>
            <a:rPr lang="en-US" sz="2300" kern="1200" dirty="0" err="1"/>
            <a:t>perilaku</a:t>
          </a:r>
          <a:r>
            <a:rPr lang="en-US" sz="2300" kern="1200" dirty="0"/>
            <a:t> </a:t>
          </a:r>
          <a:r>
            <a:rPr lang="en-US" sz="2300" kern="1200" dirty="0" err="1"/>
            <a:t>perundungan</a:t>
          </a:r>
          <a:r>
            <a:rPr lang="en-US" sz="2300" kern="1200" dirty="0"/>
            <a:t> </a:t>
          </a:r>
          <a:r>
            <a:rPr lang="en-US" sz="2300" kern="1200" dirty="0" err="1"/>
            <a:t>berdampak</a:t>
          </a:r>
          <a:r>
            <a:rPr lang="en-US" sz="2300" kern="1200" dirty="0"/>
            <a:t> </a:t>
          </a:r>
          <a:r>
            <a:rPr lang="en-US" sz="2300" kern="1200" dirty="0" err="1"/>
            <a:t>buruk</a:t>
          </a:r>
          <a:r>
            <a:rPr lang="en-US" sz="2300" kern="1200" dirty="0"/>
            <a:t> </a:t>
          </a:r>
          <a:r>
            <a:rPr lang="en-US" sz="2300" kern="1200" dirty="0" err="1"/>
            <a:t>bagi</a:t>
          </a:r>
          <a:r>
            <a:rPr lang="en-US" sz="2300" kern="1200" dirty="0"/>
            <a:t> korban, </a:t>
          </a:r>
          <a:r>
            <a:rPr lang="en-US" sz="2300" kern="1200" dirty="0" err="1"/>
            <a:t>maupun</a:t>
          </a:r>
          <a:r>
            <a:rPr lang="en-US" sz="2300" kern="1200" dirty="0"/>
            <a:t> </a:t>
          </a:r>
          <a:r>
            <a:rPr lang="en-US" sz="2300" kern="1200" dirty="0" err="1"/>
            <a:t>bagi</a:t>
          </a:r>
          <a:r>
            <a:rPr lang="en-US" sz="2300" kern="1200" dirty="0"/>
            <a:t> </a:t>
          </a:r>
          <a:r>
            <a:rPr lang="en-US" sz="2300" kern="1200" dirty="0" err="1"/>
            <a:t>pelakunya</a:t>
          </a:r>
          <a:r>
            <a:rPr lang="en-US" sz="2300" kern="1200" dirty="0"/>
            <a:t>. Korban </a:t>
          </a:r>
          <a:r>
            <a:rPr lang="en-US" sz="2300" kern="1200" dirty="0" err="1"/>
            <a:t>perundungan</a:t>
          </a:r>
          <a:r>
            <a:rPr lang="en-US" sz="2300" kern="1200" dirty="0"/>
            <a:t>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mengalami</a:t>
          </a:r>
          <a:r>
            <a:rPr lang="en-US" sz="2300" kern="1200" dirty="0"/>
            <a:t> </a:t>
          </a:r>
          <a:r>
            <a:rPr lang="en-US" sz="2300" kern="1200" dirty="0" err="1"/>
            <a:t>kecemasan</a:t>
          </a:r>
          <a:r>
            <a:rPr lang="en-US" sz="2300" kern="1200" dirty="0"/>
            <a:t>, </a:t>
          </a:r>
          <a:r>
            <a:rPr lang="en-US" sz="2300" kern="1200" dirty="0" err="1"/>
            <a:t>merasa</a:t>
          </a:r>
          <a:r>
            <a:rPr lang="en-US" sz="2300" kern="1200" dirty="0"/>
            <a:t> </a:t>
          </a:r>
          <a:r>
            <a:rPr lang="en-US" sz="2300" kern="1200" dirty="0" err="1"/>
            <a:t>kesepian</a:t>
          </a:r>
          <a:r>
            <a:rPr lang="en-US" sz="2300" kern="1200" dirty="0"/>
            <a:t>, </a:t>
          </a:r>
          <a:r>
            <a:rPr lang="en-US" sz="2300" kern="1200" dirty="0" err="1"/>
            <a:t>rendah</a:t>
          </a:r>
          <a:r>
            <a:rPr lang="en-US" sz="2300" kern="1200" dirty="0"/>
            <a:t> </a:t>
          </a:r>
          <a:r>
            <a:rPr lang="en-US" sz="2300" kern="1200" dirty="0" err="1"/>
            <a:t>diri</a:t>
          </a:r>
          <a:r>
            <a:rPr lang="en-US" sz="2300" kern="1200" dirty="0"/>
            <a:t>, </a:t>
          </a:r>
          <a:r>
            <a:rPr lang="en-US" sz="2300" kern="1200" dirty="0" err="1"/>
            <a:t>depresi</a:t>
          </a:r>
          <a:r>
            <a:rPr lang="en-US" sz="2300" kern="1200" dirty="0"/>
            <a:t>, dan </a:t>
          </a:r>
          <a:r>
            <a:rPr lang="en-US" sz="2300" kern="1200" dirty="0" err="1"/>
            <a:t>penurunan</a:t>
          </a:r>
          <a:r>
            <a:rPr lang="en-US" sz="2300" kern="1200" dirty="0"/>
            <a:t> </a:t>
          </a:r>
          <a:r>
            <a:rPr lang="en-US" sz="2300" kern="1200" dirty="0" err="1"/>
            <a:t>prestasi</a:t>
          </a:r>
          <a:r>
            <a:rPr lang="en-US" sz="2300" kern="1200" dirty="0"/>
            <a:t> </a:t>
          </a:r>
          <a:r>
            <a:rPr lang="en-US" sz="2300" kern="1200" dirty="0" err="1"/>
            <a:t>akademik</a:t>
          </a:r>
          <a:r>
            <a:rPr lang="en-US" sz="2300" kern="1200" dirty="0"/>
            <a:t>. </a:t>
          </a:r>
          <a:r>
            <a:rPr lang="en-US" sz="2300" kern="1200" dirty="0" err="1"/>
            <a:t>Pelaku</a:t>
          </a:r>
          <a:r>
            <a:rPr lang="en-US" sz="2300" kern="1200" dirty="0"/>
            <a:t> </a:t>
          </a:r>
          <a:r>
            <a:rPr lang="en-US" sz="2300" kern="1200" dirty="0" err="1"/>
            <a:t>perundungan</a:t>
          </a:r>
          <a:r>
            <a:rPr lang="en-US" sz="2300" kern="1200" dirty="0"/>
            <a:t> </a:t>
          </a:r>
          <a:r>
            <a:rPr lang="en-US" sz="2300" kern="1200" dirty="0" err="1"/>
            <a:t>beresiko</a:t>
          </a:r>
          <a:r>
            <a:rPr lang="en-US" sz="2300" kern="1200" dirty="0"/>
            <a:t> </a:t>
          </a:r>
          <a:r>
            <a:rPr lang="en-US" sz="2300" kern="1200" dirty="0" err="1"/>
            <a:t>sering</a:t>
          </a:r>
          <a:r>
            <a:rPr lang="en-US" sz="2300" kern="1200" dirty="0"/>
            <a:t> </a:t>
          </a:r>
          <a:r>
            <a:rPr lang="en-US" sz="2300" kern="1200" dirty="0" err="1"/>
            <a:t>terlibat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perkelahian</a:t>
          </a:r>
          <a:r>
            <a:rPr lang="en-US" sz="2300" kern="1200" dirty="0"/>
            <a:t>, </a:t>
          </a:r>
          <a:r>
            <a:rPr lang="en-US" sz="2300" kern="1200" dirty="0" err="1"/>
            <a:t>mengalami</a:t>
          </a:r>
          <a:r>
            <a:rPr lang="en-US" sz="2300" kern="1200" dirty="0"/>
            <a:t> </a:t>
          </a:r>
          <a:r>
            <a:rPr lang="en-US" sz="2300" kern="1200" dirty="0" err="1"/>
            <a:t>cidera</a:t>
          </a:r>
          <a:r>
            <a:rPr lang="en-US" sz="2300" kern="1200" dirty="0"/>
            <a:t> </a:t>
          </a:r>
          <a:r>
            <a:rPr lang="en-US" sz="2300" kern="1200" dirty="0" err="1"/>
            <a:t>akibat</a:t>
          </a:r>
          <a:r>
            <a:rPr lang="en-US" sz="2300" kern="1200" dirty="0"/>
            <a:t> </a:t>
          </a:r>
          <a:r>
            <a:rPr lang="en-US" sz="2300" kern="1200" dirty="0" err="1"/>
            <a:t>perkelahian</a:t>
          </a:r>
          <a:r>
            <a:rPr lang="en-US" sz="2300" kern="1200" dirty="0"/>
            <a:t>, bolos </a:t>
          </a:r>
          <a:r>
            <a:rPr lang="en-US" sz="2300" kern="1200" dirty="0" err="1"/>
            <a:t>dari</a:t>
          </a:r>
          <a:r>
            <a:rPr lang="en-US" sz="2300" kern="1200" dirty="0"/>
            <a:t> </a:t>
          </a:r>
          <a:r>
            <a:rPr lang="en-US" sz="2300" kern="1200" dirty="0" err="1"/>
            <a:t>sekolah</a:t>
          </a:r>
          <a:r>
            <a:rPr lang="en-US" sz="2300" kern="1200" dirty="0"/>
            <a:t>, dan </a:t>
          </a:r>
          <a:r>
            <a:rPr lang="en-US" sz="2300" kern="1200" dirty="0" err="1"/>
            <a:t>rendahnya</a:t>
          </a:r>
          <a:r>
            <a:rPr lang="en-US" sz="2300" kern="1200" dirty="0"/>
            <a:t> </a:t>
          </a:r>
          <a:r>
            <a:rPr lang="en-US" sz="2300" kern="1200" dirty="0" err="1"/>
            <a:t>sikap</a:t>
          </a:r>
          <a:r>
            <a:rPr lang="en-US" sz="2300" kern="1200" dirty="0"/>
            <a:t> </a:t>
          </a:r>
          <a:r>
            <a:rPr lang="en-US" sz="2300" kern="1200" dirty="0" err="1"/>
            <a:t>menghormati</a:t>
          </a:r>
          <a:r>
            <a:rPr lang="en-US" sz="2300" kern="1200" dirty="0"/>
            <a:t> </a:t>
          </a:r>
          <a:r>
            <a:rPr lang="en-US" sz="2300" kern="1200" dirty="0" err="1"/>
            <a:t>kepada</a:t>
          </a:r>
          <a:r>
            <a:rPr lang="en-US" sz="2300" kern="1200" dirty="0"/>
            <a:t>  orang lain. </a:t>
          </a:r>
          <a:r>
            <a:rPr lang="en-US" sz="2300" kern="1200" dirty="0" err="1"/>
            <a:t>Remaja</a:t>
          </a:r>
          <a:r>
            <a:rPr lang="en-US" sz="2300" kern="1200" dirty="0"/>
            <a:t> yang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hubungan</a:t>
          </a:r>
          <a:r>
            <a:rPr lang="en-US" sz="2300" kern="1200" dirty="0"/>
            <a:t> </a:t>
          </a:r>
          <a:r>
            <a:rPr lang="en-US" sz="2300" kern="1200" dirty="0" err="1"/>
            <a:t>dekat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orangtua</a:t>
          </a:r>
          <a:r>
            <a:rPr lang="en-US" sz="2300" kern="1200" dirty="0"/>
            <a:t> </a:t>
          </a:r>
          <a:r>
            <a:rPr lang="en-US" sz="2300" kern="1200" dirty="0" err="1"/>
            <a:t>mereka</a:t>
          </a:r>
          <a:r>
            <a:rPr lang="en-US" sz="2300" kern="1200" dirty="0"/>
            <a:t> dan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mengenal</a:t>
          </a:r>
          <a:r>
            <a:rPr lang="en-US" sz="2300" kern="1200" dirty="0"/>
            <a:t> </a:t>
          </a:r>
          <a:r>
            <a:rPr lang="en-US" sz="2300" kern="1200" dirty="0" err="1"/>
            <a:t>nilai-nilai</a:t>
          </a:r>
          <a:r>
            <a:rPr lang="en-US" sz="2300" kern="1200" dirty="0"/>
            <a:t> yang </a:t>
          </a:r>
          <a:r>
            <a:rPr lang="en-US" sz="2300" kern="1200" dirty="0" err="1"/>
            <a:t>berlaku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keluarga</a:t>
          </a:r>
          <a:r>
            <a:rPr lang="en-US" sz="2300" kern="1200" dirty="0"/>
            <a:t>,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menjadi</a:t>
          </a:r>
          <a:r>
            <a:rPr lang="en-US" sz="2300" kern="1200" dirty="0"/>
            <a:t> </a:t>
          </a:r>
          <a:r>
            <a:rPr lang="en-US" sz="2300" kern="1200" dirty="0" err="1"/>
            <a:t>lebih</a:t>
          </a:r>
          <a:r>
            <a:rPr lang="en-US" sz="2300" kern="1200" dirty="0"/>
            <a:t> </a:t>
          </a:r>
          <a:r>
            <a:rPr lang="en-US" sz="2300" kern="1200" dirty="0" err="1"/>
            <a:t>lemah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menghadapi</a:t>
          </a:r>
          <a:r>
            <a:rPr lang="en-US" sz="2300" kern="1200" dirty="0"/>
            <a:t> </a:t>
          </a:r>
          <a:r>
            <a:rPr lang="en-US" sz="2300" kern="1200" dirty="0" err="1"/>
            <a:t>tekanan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</a:t>
          </a:r>
          <a:r>
            <a:rPr lang="en-US" sz="2300" kern="1200" dirty="0" err="1"/>
            <a:t>teman-temannya</a:t>
          </a:r>
          <a:r>
            <a:rPr lang="en-US" sz="2300" kern="1200" dirty="0"/>
            <a:t>. </a:t>
          </a:r>
        </a:p>
      </dsp:txBody>
      <dsp:txXfrm>
        <a:off x="141365" y="143427"/>
        <a:ext cx="11557974" cy="2613154"/>
      </dsp:txXfrm>
    </dsp:sp>
    <dsp:sp modelId="{7AC8ACD4-36A2-4429-B8C6-CAF666114D05}">
      <dsp:nvSpPr>
        <dsp:cNvPr id="0" name=""/>
        <dsp:cNvSpPr/>
      </dsp:nvSpPr>
      <dsp:spPr>
        <a:xfrm>
          <a:off x="0" y="2910223"/>
          <a:ext cx="11840704" cy="24587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Ladzuar</a:t>
          </a:r>
          <a:r>
            <a:rPr lang="en-US" sz="2400" kern="1200" dirty="0"/>
            <a:t> (2015)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penelitiannya</a:t>
          </a:r>
          <a:r>
            <a:rPr lang="en-US" sz="2400" kern="1200" dirty="0"/>
            <a:t> </a:t>
          </a:r>
          <a:r>
            <a:rPr lang="en-US" sz="2400" kern="1200" dirty="0" err="1"/>
            <a:t>menemukan</a:t>
          </a:r>
          <a:r>
            <a:rPr lang="en-US" sz="2400" kern="1200" dirty="0"/>
            <a:t>, </a:t>
          </a:r>
          <a:r>
            <a:rPr lang="en-US" sz="2400" kern="1200" dirty="0" err="1"/>
            <a:t>terdapat</a:t>
          </a:r>
          <a:r>
            <a:rPr lang="en-US" sz="2400" kern="1200" dirty="0"/>
            <a:t> </a:t>
          </a:r>
          <a:r>
            <a:rPr lang="en-US" sz="2400" kern="1200" dirty="0" err="1"/>
            <a:t>pengaruh</a:t>
          </a:r>
          <a:r>
            <a:rPr lang="en-US" sz="2400" kern="1200" dirty="0"/>
            <a:t> </a:t>
          </a:r>
          <a:r>
            <a:rPr lang="en-US" sz="2400" kern="1200" dirty="0" err="1"/>
            <a:t>komunikasi</a:t>
          </a:r>
          <a:r>
            <a:rPr lang="en-US" sz="2400" kern="1200" dirty="0"/>
            <a:t> orang tua </a:t>
          </a:r>
          <a:r>
            <a:rPr lang="en-US" sz="2400" kern="1200" dirty="0" err="1"/>
            <a:t>terhadap</a:t>
          </a:r>
          <a:r>
            <a:rPr lang="en-US" sz="2400" kern="1200" dirty="0"/>
            <a:t> </a:t>
          </a:r>
          <a:r>
            <a:rPr lang="en-US" sz="2400" kern="1200" dirty="0" err="1"/>
            <a:t>pola</a:t>
          </a:r>
          <a:r>
            <a:rPr lang="en-US" sz="2400" kern="1200" dirty="0"/>
            <a:t> </a:t>
          </a:r>
          <a:r>
            <a:rPr lang="en-US" sz="2400" kern="1200" dirty="0" err="1"/>
            <a:t>perilaku</a:t>
          </a:r>
          <a:r>
            <a:rPr lang="en-US" sz="2400" kern="1200" dirty="0"/>
            <a:t> </a:t>
          </a:r>
          <a:r>
            <a:rPr lang="en-US" sz="2400" kern="1200" dirty="0" err="1"/>
            <a:t>remaja</a:t>
          </a:r>
          <a:r>
            <a:rPr lang="en-US" sz="2400" kern="1200" dirty="0"/>
            <a:t> </a:t>
          </a:r>
          <a:r>
            <a:rPr lang="en-US" sz="2400" kern="1200" dirty="0" err="1"/>
            <a:t>sebesar</a:t>
          </a:r>
          <a:r>
            <a:rPr lang="en-US" sz="2400" kern="1200" dirty="0"/>
            <a:t> 27%, </a:t>
          </a:r>
          <a:r>
            <a:rPr lang="en-US" sz="2400" kern="1200" dirty="0" err="1"/>
            <a:t>artinya</a:t>
          </a:r>
          <a:r>
            <a:rPr lang="en-US" sz="2400" kern="1200" dirty="0"/>
            <a:t> </a:t>
          </a:r>
          <a:r>
            <a:rPr lang="en-US" sz="2400" kern="1200" dirty="0" err="1"/>
            <a:t>perilaku</a:t>
          </a:r>
          <a:r>
            <a:rPr lang="en-US" sz="2400" kern="1200" dirty="0"/>
            <a:t> </a:t>
          </a:r>
          <a:r>
            <a:rPr lang="en-US" sz="2400" kern="1200" dirty="0" err="1"/>
            <a:t>remaja</a:t>
          </a:r>
          <a:r>
            <a:rPr lang="en-US" sz="2400" kern="1200" dirty="0"/>
            <a:t> </a:t>
          </a:r>
          <a:r>
            <a:rPr lang="en-US" sz="2400" kern="1200" dirty="0" err="1"/>
            <a:t>dipengaruhi</a:t>
          </a:r>
          <a:r>
            <a:rPr lang="en-US" sz="2400" kern="1200" dirty="0"/>
            <a:t> oleh </a:t>
          </a:r>
          <a:r>
            <a:rPr lang="en-US" sz="2400" kern="1200" dirty="0" err="1"/>
            <a:t>cara</a:t>
          </a:r>
          <a:r>
            <a:rPr lang="en-US" sz="2400" kern="1200" dirty="0"/>
            <a:t> </a:t>
          </a:r>
          <a:r>
            <a:rPr lang="en-US" sz="2400" kern="1200" dirty="0" err="1"/>
            <a:t>berkomunikasi</a:t>
          </a:r>
          <a:r>
            <a:rPr lang="en-US" sz="2400" kern="1200" dirty="0"/>
            <a:t> orang </a:t>
          </a:r>
          <a:r>
            <a:rPr lang="en-US" sz="2400" kern="1200" dirty="0" err="1"/>
            <a:t>tuanya</a:t>
          </a:r>
          <a:r>
            <a:rPr lang="en-US" sz="2400" kern="1200" dirty="0"/>
            <a:t>. </a:t>
          </a:r>
          <a:r>
            <a:rPr lang="en-US" sz="2400" kern="1200" dirty="0" err="1"/>
            <a:t>Buruknya</a:t>
          </a:r>
          <a:r>
            <a:rPr lang="en-US" sz="2400" kern="1200" dirty="0"/>
            <a:t> </a:t>
          </a:r>
          <a:r>
            <a:rPr lang="en-US" sz="2400" kern="1200" dirty="0" err="1"/>
            <a:t>kualitas</a:t>
          </a:r>
          <a:r>
            <a:rPr lang="en-US" sz="2400" kern="1200" dirty="0"/>
            <a:t> </a:t>
          </a:r>
          <a:r>
            <a:rPr lang="en-US" sz="2400" kern="1200" dirty="0" err="1"/>
            <a:t>komunikasi</a:t>
          </a:r>
          <a:r>
            <a:rPr lang="en-US" sz="2400" kern="1200" dirty="0"/>
            <a:t> </a:t>
          </a:r>
          <a:r>
            <a:rPr lang="en-US" sz="2400" kern="1200" dirty="0" err="1"/>
            <a:t>antara</a:t>
          </a:r>
          <a:r>
            <a:rPr lang="en-US" sz="2400" kern="1200" dirty="0"/>
            <a:t> orang tua dan </a:t>
          </a:r>
          <a:r>
            <a:rPr lang="en-US" sz="2400" kern="1200" dirty="0" err="1"/>
            <a:t>anak</a:t>
          </a:r>
          <a:r>
            <a:rPr lang="en-US" sz="2400" kern="1200" dirty="0"/>
            <a:t>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menjadi</a:t>
          </a:r>
          <a:r>
            <a:rPr lang="en-US" sz="2400" kern="1200" dirty="0"/>
            <a:t> </a:t>
          </a:r>
          <a:r>
            <a:rPr lang="en-US" sz="2400" kern="1200" dirty="0" err="1"/>
            <a:t>faktor</a:t>
          </a:r>
          <a:r>
            <a:rPr lang="en-US" sz="2400" kern="1200" dirty="0"/>
            <a:t> </a:t>
          </a:r>
          <a:r>
            <a:rPr lang="en-US" sz="2400" kern="1200" dirty="0" err="1"/>
            <a:t>penyimpangan</a:t>
          </a:r>
          <a:r>
            <a:rPr lang="en-US" sz="2400" kern="1200" dirty="0"/>
            <a:t> </a:t>
          </a:r>
          <a:r>
            <a:rPr lang="en-US" sz="2400" kern="1200" dirty="0" err="1"/>
            <a:t>perilaku</a:t>
          </a:r>
          <a:r>
            <a:rPr lang="en-US" sz="2400" kern="1200" dirty="0"/>
            <a:t> </a:t>
          </a:r>
          <a:r>
            <a:rPr lang="en-US" sz="2400" kern="1200" dirty="0" err="1"/>
            <a:t>remaja</a:t>
          </a:r>
          <a:r>
            <a:rPr lang="en-US" sz="2400" kern="1200" dirty="0"/>
            <a:t> (</a:t>
          </a:r>
          <a:r>
            <a:rPr lang="en-US" sz="2400" kern="1200" dirty="0" err="1"/>
            <a:t>Malihah</a:t>
          </a:r>
          <a:r>
            <a:rPr lang="en-US" sz="2400" kern="1200" dirty="0"/>
            <a:t> &amp; </a:t>
          </a:r>
          <a:r>
            <a:rPr lang="en-US" sz="2400" kern="1200" dirty="0" err="1"/>
            <a:t>Alfiasari</a:t>
          </a:r>
          <a:r>
            <a:rPr lang="en-US" sz="2400" kern="1200" dirty="0"/>
            <a:t>, 2018). </a:t>
          </a:r>
          <a:r>
            <a:rPr lang="en-US" sz="2400" kern="1200" dirty="0" err="1"/>
            <a:t>Remaja</a:t>
          </a:r>
          <a:r>
            <a:rPr lang="en-US" sz="2400" kern="1200" dirty="0"/>
            <a:t> yang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memiliki</a:t>
          </a:r>
          <a:r>
            <a:rPr lang="en-US" sz="2400" kern="1200" dirty="0"/>
            <a:t> </a:t>
          </a:r>
          <a:r>
            <a:rPr lang="en-US" sz="2400" kern="1200" dirty="0" err="1"/>
            <a:t>hubungan</a:t>
          </a:r>
          <a:r>
            <a:rPr lang="en-US" sz="2400" kern="1200" dirty="0"/>
            <a:t> </a:t>
          </a:r>
          <a:r>
            <a:rPr lang="en-US" sz="2400" kern="1200" dirty="0" err="1"/>
            <a:t>dekat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orangtua</a:t>
          </a:r>
          <a:r>
            <a:rPr lang="en-US" sz="2400" kern="1200" dirty="0"/>
            <a:t> </a:t>
          </a:r>
          <a:r>
            <a:rPr lang="en-US" sz="2400" kern="1200" dirty="0" err="1"/>
            <a:t>mereka</a:t>
          </a:r>
          <a:r>
            <a:rPr lang="en-US" sz="2400" kern="1200" dirty="0"/>
            <a:t> dan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mengenal</a:t>
          </a:r>
          <a:r>
            <a:rPr lang="en-US" sz="2400" kern="1200" dirty="0"/>
            <a:t> </a:t>
          </a:r>
          <a:r>
            <a:rPr lang="en-US" sz="2400" kern="1200" dirty="0" err="1"/>
            <a:t>nilai-nilai</a:t>
          </a:r>
          <a:r>
            <a:rPr lang="en-US" sz="2400" kern="1200" dirty="0"/>
            <a:t> yang </a:t>
          </a:r>
          <a:r>
            <a:rPr lang="en-US" sz="2400" kern="1200" dirty="0" err="1"/>
            <a:t>berlaku</a:t>
          </a:r>
          <a:r>
            <a:rPr lang="en-US" sz="2400" kern="1200" dirty="0"/>
            <a:t>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keluarga</a:t>
          </a:r>
          <a:r>
            <a:rPr lang="en-US" sz="2400" kern="1200" dirty="0"/>
            <a:t>, </a:t>
          </a:r>
          <a:r>
            <a:rPr lang="en-US" sz="2400" kern="1200" dirty="0" err="1"/>
            <a:t>akan</a:t>
          </a:r>
          <a:r>
            <a:rPr lang="en-US" sz="2400" kern="1200" dirty="0"/>
            <a:t> </a:t>
          </a:r>
          <a:r>
            <a:rPr lang="en-US" sz="2400" kern="1200" dirty="0" err="1"/>
            <a:t>menjadi</a:t>
          </a:r>
          <a:r>
            <a:rPr lang="en-US" sz="2400" kern="1200" dirty="0"/>
            <a:t> </a:t>
          </a:r>
          <a:r>
            <a:rPr lang="en-US" sz="2400" kern="1200" dirty="0" err="1"/>
            <a:t>lebih</a:t>
          </a:r>
          <a:r>
            <a:rPr lang="en-US" sz="2400" kern="1200" dirty="0"/>
            <a:t> </a:t>
          </a:r>
          <a:r>
            <a:rPr lang="en-US" sz="2400" kern="1200" dirty="0" err="1"/>
            <a:t>lemah</a:t>
          </a:r>
          <a:r>
            <a:rPr lang="en-US" sz="2400" kern="1200" dirty="0"/>
            <a:t>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menghadapi</a:t>
          </a:r>
          <a:r>
            <a:rPr lang="en-US" sz="2400" kern="1200" dirty="0"/>
            <a:t> </a:t>
          </a:r>
          <a:r>
            <a:rPr lang="en-US" sz="2400" kern="1200" dirty="0" err="1"/>
            <a:t>tekanan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teman-temannya</a:t>
          </a:r>
          <a:r>
            <a:rPr lang="en-US" sz="2400" kern="1200" dirty="0"/>
            <a:t>. </a:t>
          </a:r>
        </a:p>
      </dsp:txBody>
      <dsp:txXfrm>
        <a:off x="120027" y="3030250"/>
        <a:ext cx="11600650" cy="2218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2C40-2582-45FA-8521-C619B10B0D28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F2D05-6F0C-4251-AA00-A09AAF7CF80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1. Mengetahui perkembangan ilmu dan penelitian terkait bidang yang diteliti.</a:t>
          </a:r>
        </a:p>
      </dsp:txBody>
      <dsp:txXfrm>
        <a:off x="585701" y="1066737"/>
        <a:ext cx="4337991" cy="2693452"/>
      </dsp:txXfrm>
    </dsp:sp>
    <dsp:sp modelId="{A48FF7E3-05C3-4E0F-97C1-0B8AA74CA038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624B2-E2DC-4D56-B8E1-100C9B246658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2.Menghindari </a:t>
          </a:r>
          <a:r>
            <a:rPr lang="en-US" sz="3600" kern="1200" dirty="0" err="1"/>
            <a:t>terjadinya</a:t>
          </a:r>
          <a:r>
            <a:rPr lang="en-US" sz="3600" kern="1200" dirty="0"/>
            <a:t> </a:t>
          </a:r>
          <a:r>
            <a:rPr lang="en-US" sz="3600" kern="1200" dirty="0" err="1"/>
            <a:t>plagiarisme</a:t>
          </a:r>
          <a:r>
            <a:rPr lang="en-US" sz="3600" kern="1200" dirty="0"/>
            <a:t> </a:t>
          </a:r>
          <a:r>
            <a:rPr lang="en-US" sz="3600" kern="1200" dirty="0" err="1"/>
            <a:t>dalam</a:t>
          </a:r>
          <a:r>
            <a:rPr lang="en-US" sz="3600" kern="1200" dirty="0"/>
            <a:t> </a:t>
          </a:r>
          <a:r>
            <a:rPr lang="en-US" sz="3600" kern="1200" dirty="0" err="1"/>
            <a:t>penelitian</a:t>
          </a:r>
          <a:endParaRPr lang="en-US" sz="3600" kern="1200" dirty="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A7F3-D6B0-4A2B-9A25-FCF71105667A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FAEF-0B29-4176-9027-4DB3913F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C5D1-FC7C-F5D4-1803-2DCE3D8F9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A2F28-669D-EFC1-47CF-A9ADC3C0F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9F32-04F9-F957-C2FA-C92D063B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059B5-1652-9B75-48C8-1F5CCAF0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9332-D18D-801C-7235-4540865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7F-FF4F-4E7D-C39D-383D1919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E4405-43E9-0617-7603-9B40FBDF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AF53-3CC7-072A-059C-1A00FA94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E591-BB50-8B92-7164-6B40EA92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B5C0-B4EB-BDF3-C59B-650632B0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9A33C-28A8-5C0E-AB44-D90699076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1D44D-40CD-EABE-A881-4740A2D9E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FC1C-4374-56DF-1D53-561C90F4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A294-1F20-E1D7-4E0E-A2BDA12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A68D5-4C96-9F42-D311-42F133C8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03AD-18C0-5FCE-C29A-83DE2F6D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B46F-FCE1-45D7-B43C-0A10D70B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C7F00-5480-5C59-CB37-E36F59C6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710A-B7D4-D387-8977-D9623B61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18387-3F48-8C01-7A8B-F66430C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0D1D-FDB9-02A3-92FA-4A37DD7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DE88-53A1-CBAA-657A-538CA8F7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7137-C4E1-6816-9FDD-5A5EC449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BD65F-CC20-9DD5-8E0A-9A2C2177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69B7-A026-D147-9C68-58EB0CA3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7A8A-1AE2-0F53-00A6-055F267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A156-7A72-3FD8-E520-E9A2D1AB0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9583E-9B4A-6FED-27E1-572B1CC8C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CFF3A-D055-9A3C-8FFF-9C9C5DAB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6C5AE-7518-8B0F-31E4-99C8189B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114E4-30AE-6791-21DA-3DAD3A52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82B1-F839-D17B-B475-A67A4556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EAB40-EA85-2625-9EA7-18BD5A321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57805-E904-1FF6-6E93-042B6AF04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59818-F805-ABE0-FDA6-E0836A62B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B7B7A-3319-FBAB-1DD1-C20677443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E5A0F-AC92-F3AC-2A61-8BD82B4D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20BAF-CB55-C540-CFA2-983CF61B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8ECFF-4E9F-3192-A30C-E6F88B86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78D1-36F2-E773-B245-0710DCA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99D53-F8F9-A400-3EB0-E05D439F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D3C7D-AB38-FF33-0839-9AEBA169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DFBDF-D005-C7D4-0300-A41BC7D8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83E78-BA22-916A-0FC1-CD0BF44D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2F68D-D026-5276-6F01-6E8ECD65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83328-1F63-0154-8B97-7584F013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397-457E-3AFD-F84D-0BA5EFD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AFA7-0BCA-2C95-4210-D10BC164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A788F-5AF8-103B-1A56-27EC65FF5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D69E8-8B14-3286-EF6E-8CF8E379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F3399-A1AD-B309-EC3C-417F4BE0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1B476-14CE-A4A8-6812-E624D2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361C-71F6-A9C0-4FA8-32E80433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8B05C-9F15-C9C8-4FE4-EF25D38EB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D68F8-7655-941F-21DB-1F3327BD0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868EC-8132-752A-B8EC-C3EB1605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32AF-B4A5-5EBF-D54D-DE199B47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33604-D552-DD8B-82B9-7F9DC6F3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AFB07-9082-2A13-1A2F-B7760B9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83D9-9611-62A4-9C92-6C4CDACD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41EB-71BF-F1CC-F6D0-99551DDC8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7279-E7EF-45CE-9C90-8FE86433919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CE552-A814-957E-1982-79E76545B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C9DE-AF6D-B23D-B5A1-B7DD001CE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98F1-6356-40F1-B8DB-6F70BE329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uta.co/terampil-membuat-state-" TargetMode="External"/><Relationship Id="rId2" Type="http://schemas.openxmlformats.org/officeDocument/2006/relationships/hyperlink" Target="https://doi.org/10.21070/halaqa.v2i2.18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tes.its.ac.id/tonydwisusanto/2021/07/26/state-of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0719-8213-3EB5-C0C5-88EED21A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75767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kern="1200" dirty="0">
                <a:latin typeface="Meiryo (Headings)"/>
                <a:ea typeface="Alice"/>
                <a:cs typeface="Alice"/>
                <a:sym typeface="Alice"/>
              </a:rPr>
              <a:t>STATE OF THE ART</a:t>
            </a:r>
            <a:br>
              <a:rPr lang="en-US" sz="4400" kern="1200" dirty="0">
                <a:latin typeface="Meiryo (Headings)"/>
                <a:ea typeface="Alice"/>
                <a:cs typeface="Alice"/>
                <a:sym typeface="Alice"/>
              </a:rPr>
            </a:br>
            <a:r>
              <a:rPr lang="en-US" sz="2800" kern="1200" dirty="0">
                <a:latin typeface="Meiryo (Headings)"/>
                <a:ea typeface="Alice"/>
                <a:cs typeface="Alice"/>
                <a:sym typeface="Alice"/>
              </a:rPr>
              <a:t>Oleh: Ratih Siti Aminah., </a:t>
            </a:r>
            <a:r>
              <a:rPr lang="en-US" sz="2800" kern="1200" dirty="0" err="1">
                <a:latin typeface="Meiryo (Headings)"/>
                <a:ea typeface="Alice"/>
                <a:cs typeface="Alice"/>
                <a:sym typeface="Alice"/>
              </a:rPr>
              <a:t>M.Si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7C098-70B6-60CE-FFEB-F9418C6E8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/>
              <a:t>Disampaikan</a:t>
            </a:r>
            <a:r>
              <a:rPr lang="en-US" sz="2000" dirty="0"/>
              <a:t> pada </a:t>
            </a:r>
            <a:r>
              <a:rPr lang="en-US" sz="2000" dirty="0" err="1"/>
              <a:t>Pembekalan</a:t>
            </a:r>
            <a:r>
              <a:rPr lang="en-US" sz="2000" dirty="0"/>
              <a:t> </a:t>
            </a:r>
            <a:r>
              <a:rPr lang="en-US" sz="2000" dirty="0" err="1"/>
              <a:t>Kolokium</a:t>
            </a:r>
            <a:endParaRPr lang="en-US" sz="2000" dirty="0"/>
          </a:p>
          <a:p>
            <a:pPr algn="l"/>
            <a:r>
              <a:rPr lang="en-US" sz="2000" dirty="0" err="1"/>
              <a:t>Sabtu</a:t>
            </a:r>
            <a:r>
              <a:rPr lang="en-US" sz="2000" dirty="0"/>
              <a:t>, 28 September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77F8D1-DFD3-1EC4-04EF-06C446A8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5816" y="1216027"/>
            <a:ext cx="5577375" cy="42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8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32107C-3A8A-4974-9BB6-D8FFA196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44DC2E-9E72-4669-878E-AF93DF307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E56A799-9BBA-4BC7-8D47-C6251FDDF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EA9C1F-2B28-4DEA-8EF8-4D0A06E28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8C8046F-0EA8-9801-F027-7A8C5ACCF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3" b="2794"/>
          <a:stretch/>
        </p:blipFill>
        <p:spPr>
          <a:xfrm>
            <a:off x="550863" y="549274"/>
            <a:ext cx="11088000" cy="57564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3B25DA2-5053-4BC9-9D7C-35AD1A8E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864" y="729275"/>
            <a:ext cx="3888761" cy="5394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12239-4B1E-51BA-AC5A-0403230E6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089025"/>
            <a:ext cx="3170617" cy="2765065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4200"/>
              <a:t>Terimakasih</a:t>
            </a:r>
            <a:br>
              <a:rPr lang="en-US" sz="4200"/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177FA-3414-6993-0470-743E7757A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923196"/>
            <a:ext cx="3170617" cy="1997470"/>
          </a:xfrm>
        </p:spPr>
        <p:txBody>
          <a:bodyPr wrap="square" anchor="t">
            <a:normAutofit/>
          </a:bodyPr>
          <a:lstStyle/>
          <a:p>
            <a:pPr algn="l"/>
            <a:r>
              <a:rPr lang="en-US" sz="3400">
                <a:solidFill>
                  <a:schemeClr val="tx1">
                    <a:alpha val="60000"/>
                  </a:schemeClr>
                </a:solidFill>
              </a:rPr>
              <a:t>Selamat Menelusuri Penelitian Terdahulu </a:t>
            </a:r>
          </a:p>
        </p:txBody>
      </p:sp>
    </p:spTree>
    <p:extLst>
      <p:ext uri="{BB962C8B-B14F-4D97-AF65-F5344CB8AC3E}">
        <p14:creationId xmlns:p14="http://schemas.microsoft.com/office/powerpoint/2010/main" val="7879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249D-3DE2-855F-B83F-50094F0B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OF THE ART (SOTA)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6B572A-9F41-CEE3-E2E1-0904D0EB94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29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F92A2B-CA19-6283-817F-18AB0A7A9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37825-27CA-9AF2-5F45-066D0EF6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Apakah</a:t>
            </a:r>
            <a:r>
              <a:rPr lang="en-US" dirty="0"/>
              <a:t> State of the Art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30AB3F-0940-C13F-5558-77025CC1F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536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11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72030-7BBD-6925-4577-D16DF48F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Apakah State of The Art?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36BBCD-DDC8-EFC1-4039-F1670DBA9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1169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40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DDF0-26D0-9F17-C13E-89D644FD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Terdahulu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DBDB1-785A-41E3-AF6E-8D32BF7420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47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57F2-DAAF-D729-A788-21861406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Contoh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Pemetaan</a:t>
            </a:r>
            <a:r>
              <a:rPr lang="en-US" sz="2800" dirty="0">
                <a:solidFill>
                  <a:srgbClr val="FFFFFF"/>
                </a:solidFill>
              </a:rPr>
              <a:t> State of the Art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Penelitian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Hubungan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Komunikasi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dengan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Perilaku</a:t>
            </a:r>
            <a:r>
              <a:rPr lang="en-US" sz="2800" dirty="0">
                <a:solidFill>
                  <a:srgbClr val="FFFFFF"/>
                </a:solidFill>
              </a:rPr>
              <a:t> Cyberbullying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F75B0BB-2F8E-CE58-B68D-E71514867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24683"/>
              </p:ext>
            </p:extLst>
          </p:nvPr>
        </p:nvGraphicFramePr>
        <p:xfrm>
          <a:off x="1024904" y="2112579"/>
          <a:ext cx="10166135" cy="42094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902">
                  <a:extLst>
                    <a:ext uri="{9D8B030D-6E8A-4147-A177-3AD203B41FA5}">
                      <a16:colId xmlns:a16="http://schemas.microsoft.com/office/drawing/2014/main" val="1850217965"/>
                    </a:ext>
                  </a:extLst>
                </a:gridCol>
                <a:gridCol w="2245033">
                  <a:extLst>
                    <a:ext uri="{9D8B030D-6E8A-4147-A177-3AD203B41FA5}">
                      <a16:colId xmlns:a16="http://schemas.microsoft.com/office/drawing/2014/main" val="1622495592"/>
                    </a:ext>
                  </a:extLst>
                </a:gridCol>
                <a:gridCol w="2335096">
                  <a:extLst>
                    <a:ext uri="{9D8B030D-6E8A-4147-A177-3AD203B41FA5}">
                      <a16:colId xmlns:a16="http://schemas.microsoft.com/office/drawing/2014/main" val="357408895"/>
                    </a:ext>
                  </a:extLst>
                </a:gridCol>
                <a:gridCol w="2429186">
                  <a:extLst>
                    <a:ext uri="{9D8B030D-6E8A-4147-A177-3AD203B41FA5}">
                      <a16:colId xmlns:a16="http://schemas.microsoft.com/office/drawing/2014/main" val="2164890668"/>
                    </a:ext>
                  </a:extLst>
                </a:gridCol>
                <a:gridCol w="2525918">
                  <a:extLst>
                    <a:ext uri="{9D8B030D-6E8A-4147-A177-3AD203B41FA5}">
                      <a16:colId xmlns:a16="http://schemas.microsoft.com/office/drawing/2014/main" val="4970275"/>
                    </a:ext>
                  </a:extLst>
                </a:gridCol>
              </a:tblGrid>
              <a:tr h="588512">
                <a:tc>
                  <a:txBody>
                    <a:bodyPr/>
                    <a:lstStyle/>
                    <a:p>
                      <a:pPr marL="137160" marR="914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kern="100">
                          <a:effectLst/>
                        </a:rPr>
                        <a:t>No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511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kern="100">
                          <a:effectLst/>
                        </a:rPr>
                        <a:t>Judul,</a:t>
                      </a:r>
                      <a:r>
                        <a:rPr lang="id-ID" sz="1700" kern="100" spc="-10">
                          <a:effectLst/>
                        </a:rPr>
                        <a:t> </a:t>
                      </a:r>
                      <a:r>
                        <a:rPr lang="id-ID" sz="1700" kern="100">
                          <a:effectLst/>
                        </a:rPr>
                        <a:t>Penulis</a:t>
                      </a:r>
                      <a:endParaRPr lang="en-US" sz="1600" kern="100">
                        <a:effectLst/>
                      </a:endParaRPr>
                    </a:p>
                    <a:p>
                      <a:pPr marL="184150" marR="151130" algn="ctr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id-ID" sz="1700" kern="100">
                          <a:effectLst/>
                        </a:rPr>
                        <a:t>dan</a:t>
                      </a:r>
                      <a:r>
                        <a:rPr lang="id-ID" sz="1700" kern="100" spc="-10">
                          <a:effectLst/>
                        </a:rPr>
                        <a:t> </a:t>
                      </a:r>
                      <a:r>
                        <a:rPr lang="id-ID" sz="1700" kern="100">
                          <a:effectLst/>
                        </a:rPr>
                        <a:t>Tahun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kern="100">
                          <a:effectLst/>
                        </a:rPr>
                        <a:t>Tujuan</a:t>
                      </a:r>
                      <a:r>
                        <a:rPr lang="id-ID" sz="1700" kern="100" spc="-10">
                          <a:effectLst/>
                        </a:rPr>
                        <a:t> </a:t>
                      </a:r>
                      <a:r>
                        <a:rPr lang="id-ID" sz="1700" kern="100">
                          <a:effectLst/>
                        </a:rPr>
                        <a:t>Penelitian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  </a:t>
                      </a:r>
                      <a:r>
                        <a:rPr lang="id-ID" sz="1700" kern="100">
                          <a:effectLst/>
                        </a:rPr>
                        <a:t>Metode</a:t>
                      </a:r>
                      <a:endParaRPr lang="en-US" sz="16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id-ID" sz="1700" kern="100">
                          <a:effectLst/>
                        </a:rPr>
                        <a:t>Penelitian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      Hasil </a:t>
                      </a:r>
                      <a:r>
                        <a:rPr lang="en-US" sz="1700" kern="100" dirty="0" err="1">
                          <a:effectLst/>
                        </a:rPr>
                        <a:t>Penelitian</a:t>
                      </a:r>
                      <a:r>
                        <a:rPr lang="en-US" sz="1700" kern="100" dirty="0">
                          <a:effectLst/>
                        </a:rPr>
                        <a:t>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9927524"/>
                  </a:ext>
                </a:extLst>
              </a:tr>
              <a:tr h="1683461">
                <a:tc>
                  <a:txBody>
                    <a:bodyPr/>
                    <a:lstStyle/>
                    <a:p>
                      <a:pPr marL="4635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500" kern="100">
                          <a:effectLst/>
                        </a:rPr>
                        <a:t>Korelasi Antara Pengendalian Diri dan Cybe</a:t>
                      </a:r>
                      <a:r>
                        <a:rPr lang="en-US" sz="1500" kern="100">
                          <a:effectLst/>
                        </a:rPr>
                        <a:t>rbullying </a:t>
                      </a:r>
                      <a:r>
                        <a:rPr lang="id-ID" sz="1500" kern="100">
                          <a:effectLst/>
                        </a:rPr>
                        <a:t>di SMA Swasta X Bogor</a:t>
                      </a:r>
                      <a:r>
                        <a:rPr lang="en-US" sz="1500" kern="100">
                          <a:effectLst/>
                        </a:rPr>
                        <a:t>. Fiddiana </a:t>
                      </a:r>
                      <a:r>
                        <a:rPr lang="id-ID" sz="1500" kern="100">
                          <a:effectLst/>
                        </a:rPr>
                        <a:t>dan Priyambodo</a:t>
                      </a:r>
                      <a:r>
                        <a:rPr lang="en-US" sz="1500" kern="100">
                          <a:effectLst/>
                        </a:rPr>
                        <a:t> (2021)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270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spc="30">
                          <a:effectLst/>
                        </a:rPr>
                        <a:t>M</a:t>
                      </a:r>
                      <a:r>
                        <a:rPr lang="id-ID" sz="1500" kern="100" spc="30">
                          <a:effectLst/>
                        </a:rPr>
                        <a:t>engetahui hubungan kontrol diri dan perilaku cyberPerundungan pada siswa SMA Swasta X di Kota Bogor.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2520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spc="30">
                          <a:effectLst/>
                        </a:rPr>
                        <a:t>M</a:t>
                      </a:r>
                      <a:r>
                        <a:rPr lang="id-ID" sz="1500" kern="100" spc="30">
                          <a:effectLst/>
                        </a:rPr>
                        <a:t>etode kuantitatif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marR="1600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spc="30">
                          <a:effectLst/>
                        </a:rPr>
                        <a:t>Hasil yang diperoleh </a:t>
                      </a:r>
                      <a:r>
                        <a:rPr lang="en-US" sz="1500" kern="100" spc="30">
                          <a:effectLst/>
                        </a:rPr>
                        <a:t>ada </a:t>
                      </a:r>
                      <a:r>
                        <a:rPr lang="id-ID" sz="1500" kern="100" spc="30">
                          <a:effectLst/>
                        </a:rPr>
                        <a:t>hubungan negatif yang signifikan antara kontrol diri dan perilaku cyber</a:t>
                      </a:r>
                      <a:r>
                        <a:rPr lang="en-US" sz="1500" kern="100" spc="30">
                          <a:effectLst/>
                        </a:rPr>
                        <a:t>bullying </a:t>
                      </a:r>
                      <a:r>
                        <a:rPr lang="id-ID" sz="1500" kern="100" spc="30">
                          <a:effectLst/>
                        </a:rPr>
                        <a:t>pada siswa SMA Swasta X di Kota Bogor.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9399708"/>
                  </a:ext>
                </a:extLst>
              </a:tr>
              <a:tr h="1920833">
                <a:tc>
                  <a:txBody>
                    <a:bodyPr/>
                    <a:lstStyle/>
                    <a:p>
                      <a:pPr marL="4635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kern="100">
                          <a:effectLst/>
                        </a:rPr>
                        <a:t>Communication and Collaboration between School and Family for Addressing Cyberbullying (Stamatis dan Nikolaou 2016)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270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M</a:t>
                      </a:r>
                      <a:r>
                        <a:rPr lang="id-ID" sz="1500" kern="100">
                          <a:effectLst/>
                        </a:rPr>
                        <a:t>engeksplorasi pandangan guru tentang komunikasi dan kolaborasi keluarga-sekolah </a:t>
                      </a:r>
                      <a:r>
                        <a:rPr lang="en-US" sz="1500" kern="100">
                          <a:effectLst/>
                        </a:rPr>
                        <a:t>dalam </a:t>
                      </a:r>
                      <a:r>
                        <a:rPr lang="id-ID" sz="1500" kern="100">
                          <a:effectLst/>
                        </a:rPr>
                        <a:t>menangani CyberPerundungan secara efektif.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2520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>
                          <a:effectLst/>
                        </a:rPr>
                        <a:t>Pendekatan</a:t>
                      </a:r>
                      <a:r>
                        <a:rPr lang="id-ID" sz="1500" kern="100" spc="5">
                          <a:effectLst/>
                        </a:rPr>
                        <a:t> </a:t>
                      </a:r>
                      <a:r>
                        <a:rPr lang="id-ID" sz="1500" kern="100">
                          <a:effectLst/>
                        </a:rPr>
                        <a:t>kuantitatif,</a:t>
                      </a:r>
                      <a:r>
                        <a:rPr lang="en-US" sz="1500" kern="100">
                          <a:effectLst/>
                        </a:rPr>
                        <a:t> menyebarkan kuesioner pada 150 guru di Rhodes dengan perincian, 80 guru perempuan dan 70 guru laki-laki.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marR="1600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dirty="0">
                          <a:effectLst/>
                        </a:rPr>
                        <a:t>Hasil menunjukkan bahwa guru mendukung pentingnya kolaborasi sekolah-keluarga untuk mengatasi perundungan.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678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A8CFE7C7-189B-8C89-68D8-030E0A779F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42563-7392-A3CC-9215-11008A36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Di mana </a:t>
            </a:r>
            <a:r>
              <a:rPr lang="en-US" sz="4000" dirty="0" err="1">
                <a:solidFill>
                  <a:srgbClr val="FF0000"/>
                </a:solidFill>
              </a:rPr>
              <a:t>Mulai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Menuliskan</a:t>
            </a:r>
            <a:r>
              <a:rPr lang="en-US" sz="4000" dirty="0">
                <a:solidFill>
                  <a:srgbClr val="FF0000"/>
                </a:solidFill>
              </a:rPr>
              <a:t> State of the Art?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BC9B8797-C67B-70DE-AAA9-E77380539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388352"/>
              </p:ext>
            </p:extLst>
          </p:nvPr>
        </p:nvGraphicFramePr>
        <p:xfrm>
          <a:off x="185981" y="805912"/>
          <a:ext cx="11840704" cy="537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76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51DAE-1E1A-3191-3C5F-D044C180C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55" b="10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CD387-C854-6BCA-A423-A6F31A2C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SoTA</a:t>
            </a:r>
            <a:r>
              <a:rPr lang="en-US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69A9CF-CAF2-9855-5976-4325C9EC4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72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885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B20FE-088B-9BC6-B15C-BBAFEA9E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Daftar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9F6A4-B2F4-6862-107A-76E128666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Anshori.Isa</a:t>
            </a:r>
            <a:r>
              <a:rPr lang="en-US" sz="240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  <a:r>
              <a:rPr lang="en-US" sz="2400" b="1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Melacak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State Of The Art 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Fenomenologi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Kajian 	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Ilmu-Ilmu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Sosial.Halaqa.Islamic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Journal. Volume 2 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	</a:t>
            </a:r>
            <a:r>
              <a:rPr lang="en-US" sz="2400" b="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Desember.</a:t>
            </a:r>
            <a:r>
              <a:rPr lang="en-US" sz="2400" i="0" dirty="0" err="1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2400" b="1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i="0" dirty="0">
                <a:solidFill>
                  <a:srgbClr val="2C3E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u="none" strike="noStrike" dirty="0">
                <a:solidFill>
                  <a:srgbClr val="18BC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https://doi.org/10.21070/halaqa.v2i2.1814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Ascarya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Academia, 2022. State of the Art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Skripsi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Thesis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https://ascarya.or.id/state-of-the-art/,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Susanto, Rudi Umar, 2021.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Terampil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of Art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https://duta.co/terampil-membuat-state-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of-art-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karya-tulis-ilmiah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15 September 	2023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Susanto, Tony D., 2021. State of the Art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https://notes.its.ac.id/tonydwisusanto/2021/07/26/state-of-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the-art/,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15 September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3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683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Meiryo (Headings)</vt:lpstr>
      <vt:lpstr>Times New Roman</vt:lpstr>
      <vt:lpstr>Office Theme</vt:lpstr>
      <vt:lpstr>STATE OF THE ART Oleh: Ratih Siti Aminah., M.Si</vt:lpstr>
      <vt:lpstr>STATE OF THE ART (SOTA)</vt:lpstr>
      <vt:lpstr>Apakah State of the Art ?</vt:lpstr>
      <vt:lpstr>Apakah State of The Art?</vt:lpstr>
      <vt:lpstr>Pemetaan Penelitian Terdahulu</vt:lpstr>
      <vt:lpstr>Contoh Pemetaan State of the Art Penelitian Hubungan Komunikasi dengan Perilaku Cyberbullying</vt:lpstr>
      <vt:lpstr>Di mana Mulai Menuliskan State of the Art?</vt:lpstr>
      <vt:lpstr>Apa Manfaat SoTA?</vt:lpstr>
      <vt:lpstr>Daftar Referensi</vt:lpstr>
      <vt:lpstr>Terimakasih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ART Oleh: Ratih Siti Aminah., M.Si</dc:title>
  <dc:creator>officefisib4</dc:creator>
  <cp:lastModifiedBy>officefisib4</cp:lastModifiedBy>
  <cp:revision>9</cp:revision>
  <dcterms:created xsi:type="dcterms:W3CDTF">2023-09-26T21:48:51Z</dcterms:created>
  <dcterms:modified xsi:type="dcterms:W3CDTF">2024-09-27T23:58:24Z</dcterms:modified>
</cp:coreProperties>
</file>